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8"/>
  </p:notesMasterIdLst>
  <p:handoutMasterIdLst>
    <p:handoutMasterId r:id="rId29"/>
  </p:handoutMasterIdLst>
  <p:sldIdLst>
    <p:sldId id="351" r:id="rId5"/>
    <p:sldId id="332" r:id="rId6"/>
    <p:sldId id="333" r:id="rId7"/>
    <p:sldId id="334" r:id="rId8"/>
    <p:sldId id="335" r:id="rId9"/>
    <p:sldId id="336" r:id="rId10"/>
    <p:sldId id="337" r:id="rId11"/>
    <p:sldId id="338" r:id="rId12"/>
    <p:sldId id="339" r:id="rId13"/>
    <p:sldId id="340" r:id="rId14"/>
    <p:sldId id="352" r:id="rId15"/>
    <p:sldId id="341" r:id="rId16"/>
    <p:sldId id="342" r:id="rId17"/>
    <p:sldId id="353" r:id="rId18"/>
    <p:sldId id="355" r:id="rId19"/>
    <p:sldId id="354" r:id="rId20"/>
    <p:sldId id="344" r:id="rId21"/>
    <p:sldId id="345" r:id="rId22"/>
    <p:sldId id="346" r:id="rId23"/>
    <p:sldId id="347" r:id="rId24"/>
    <p:sldId id="348" r:id="rId25"/>
    <p:sldId id="349" r:id="rId26"/>
    <p:sldId id="35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60"/>
  </p:normalViewPr>
  <p:slideViewPr>
    <p:cSldViewPr snapToGrid="0">
      <p:cViewPr varScale="1">
        <p:scale>
          <a:sx n="71" d="100"/>
          <a:sy n="71" d="100"/>
        </p:scale>
        <p:origin x="1098" y="60"/>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97" d="100"/>
          <a:sy n="97" d="100"/>
        </p:scale>
        <p:origin x="64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DBDF4-71BD-B04E-BF79-F68BA4B27925}"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CB933872-8BA1-7C44-AABB-CAB47FAE0B02}">
      <dgm:prSet phldrT="[Text]" custT="1"/>
      <dgm:spPr>
        <a:solidFill>
          <a:srgbClr val="A17EB9"/>
        </a:solidFill>
      </dgm:spPr>
      <dgm:t>
        <a:bodyPr/>
        <a:lstStyle/>
        <a:p>
          <a:pPr algn="ctr"/>
          <a:r>
            <a:rPr lang="en-US" sz="2800" b="1" dirty="0" smtClean="0"/>
            <a:t>DOMAIN</a:t>
          </a:r>
        </a:p>
        <a:p>
          <a:pPr algn="l"/>
          <a:r>
            <a:rPr lang="en-US" sz="2400" dirty="0" smtClean="0"/>
            <a:t>The feeling, function, or perception you wish to measure</a:t>
          </a:r>
        </a:p>
        <a:p>
          <a:pPr algn="l"/>
          <a:endParaRPr lang="en-US" sz="2400" dirty="0" smtClean="0">
            <a:solidFill>
              <a:srgbClr val="A17EB9"/>
            </a:solidFill>
          </a:endParaRPr>
        </a:p>
        <a:p>
          <a:pPr algn="l"/>
          <a:r>
            <a:rPr lang="en-US" sz="2400" dirty="0" smtClean="0"/>
            <a:t>Cuts across different diseases and settings. E.g., physical function, depressive symptoms</a:t>
          </a:r>
          <a:endParaRPr lang="en-US" sz="2400" dirty="0"/>
        </a:p>
      </dgm:t>
    </dgm:pt>
    <dgm:pt modelId="{5239F963-DB1F-6C46-96F6-517E4D95A72D}" type="parTrans" cxnId="{ECE6C42D-E52D-0A42-905F-2ABC88C1C3E6}">
      <dgm:prSet/>
      <dgm:spPr/>
      <dgm:t>
        <a:bodyPr/>
        <a:lstStyle/>
        <a:p>
          <a:endParaRPr lang="en-US"/>
        </a:p>
      </dgm:t>
    </dgm:pt>
    <dgm:pt modelId="{C266BD46-FE69-6049-B007-FDFCB7FD9AA4}" type="sibTrans" cxnId="{ECE6C42D-E52D-0A42-905F-2ABC88C1C3E6}">
      <dgm:prSet/>
      <dgm:spPr>
        <a:solidFill>
          <a:srgbClr val="6170C8"/>
        </a:solidFill>
      </dgm:spPr>
      <dgm:t>
        <a:bodyPr/>
        <a:lstStyle/>
        <a:p>
          <a:endParaRPr lang="en-US" dirty="0"/>
        </a:p>
      </dgm:t>
    </dgm:pt>
    <dgm:pt modelId="{56DA489A-D8C4-4C4E-B09C-F862CB8B2EA7}">
      <dgm:prSet phldrT="[Text]"/>
      <dgm:spPr>
        <a:solidFill>
          <a:srgbClr val="A17EB9"/>
        </a:solidFill>
      </dgm:spPr>
      <dgm:t>
        <a:bodyPr/>
        <a:lstStyle/>
        <a:p>
          <a:pPr algn="l"/>
          <a:endParaRPr lang="en-US" sz="1400" dirty="0"/>
        </a:p>
      </dgm:t>
    </dgm:pt>
    <dgm:pt modelId="{09E2E4C4-27C6-9544-B5E1-A4EA8581E652}" type="parTrans" cxnId="{47BE53C5-0448-A34C-9ADD-B514A4F1311D}">
      <dgm:prSet/>
      <dgm:spPr/>
      <dgm:t>
        <a:bodyPr/>
        <a:lstStyle/>
        <a:p>
          <a:endParaRPr lang="en-US"/>
        </a:p>
      </dgm:t>
    </dgm:pt>
    <dgm:pt modelId="{4209ED3B-3654-0C46-A93F-2E291090FB46}" type="sibTrans" cxnId="{47BE53C5-0448-A34C-9ADD-B514A4F1311D}">
      <dgm:prSet/>
      <dgm:spPr/>
      <dgm:t>
        <a:bodyPr/>
        <a:lstStyle/>
        <a:p>
          <a:endParaRPr lang="en-US"/>
        </a:p>
      </dgm:t>
    </dgm:pt>
    <dgm:pt modelId="{66750BA7-F31E-094C-86EA-E5540B78DC6C}">
      <dgm:prSet phldrT="[Text]" custT="1"/>
      <dgm:spPr>
        <a:solidFill>
          <a:srgbClr val="A17EB9"/>
        </a:solidFill>
      </dgm:spPr>
      <dgm:t>
        <a:bodyPr/>
        <a:lstStyle/>
        <a:p>
          <a:pPr algn="ctr"/>
          <a:r>
            <a:rPr lang="en-US" sz="2800" b="1" dirty="0" smtClean="0"/>
            <a:t/>
          </a:r>
          <a:br>
            <a:rPr lang="en-US" sz="2800" b="1" dirty="0" smtClean="0"/>
          </a:br>
          <a:r>
            <a:rPr lang="en-US" sz="2800" b="1" dirty="0" smtClean="0"/>
            <a:t>ITEM BANK</a:t>
          </a:r>
        </a:p>
        <a:p>
          <a:pPr algn="l"/>
          <a:r>
            <a:rPr lang="en-US" sz="2300" dirty="0" smtClean="0"/>
            <a:t>Collection of items that each measure the same domain</a:t>
          </a:r>
        </a:p>
        <a:p>
          <a:pPr algn="l"/>
          <a:endParaRPr lang="en-US" sz="2300" dirty="0" smtClean="0"/>
        </a:p>
        <a:p>
          <a:pPr algn="l"/>
          <a:r>
            <a:rPr lang="en-US" sz="2300" dirty="0" smtClean="0"/>
            <a:t>Used to create different measure types, all producing a score on the same metric</a:t>
          </a:r>
        </a:p>
        <a:p>
          <a:pPr algn="l"/>
          <a:endParaRPr lang="en-US" sz="2300" dirty="0" smtClean="0"/>
        </a:p>
      </dgm:t>
    </dgm:pt>
    <dgm:pt modelId="{CE769939-FF4D-854B-80D9-1E3FD0B79698}" type="parTrans" cxnId="{702EE4CD-AC4B-F14B-95A4-77404A07FE2A}">
      <dgm:prSet/>
      <dgm:spPr/>
      <dgm:t>
        <a:bodyPr/>
        <a:lstStyle/>
        <a:p>
          <a:endParaRPr lang="en-US"/>
        </a:p>
      </dgm:t>
    </dgm:pt>
    <dgm:pt modelId="{5A908771-E8DA-8E49-8AE9-693D1097A066}" type="sibTrans" cxnId="{702EE4CD-AC4B-F14B-95A4-77404A07FE2A}">
      <dgm:prSet/>
      <dgm:spPr/>
      <dgm:t>
        <a:bodyPr/>
        <a:lstStyle/>
        <a:p>
          <a:endParaRPr lang="en-US"/>
        </a:p>
      </dgm:t>
    </dgm:pt>
    <dgm:pt modelId="{64534825-27D3-7645-94AE-7443BE8B8698}" type="pres">
      <dgm:prSet presAssocID="{B40DBDF4-71BD-B04E-BF79-F68BA4B27925}" presName="Name0" presStyleCnt="0">
        <dgm:presLayoutVars>
          <dgm:dir/>
          <dgm:resizeHandles val="exact"/>
        </dgm:presLayoutVars>
      </dgm:prSet>
      <dgm:spPr/>
      <dgm:t>
        <a:bodyPr/>
        <a:lstStyle/>
        <a:p>
          <a:endParaRPr lang="en-US"/>
        </a:p>
      </dgm:t>
    </dgm:pt>
    <dgm:pt modelId="{19444FF0-773F-E54E-B037-7181FF296141}" type="pres">
      <dgm:prSet presAssocID="{CB933872-8BA1-7C44-AABB-CAB47FAE0B02}" presName="node" presStyleLbl="node1" presStyleIdx="0" presStyleCnt="2" custScaleX="100822" custScaleY="133333">
        <dgm:presLayoutVars>
          <dgm:bulletEnabled val="1"/>
        </dgm:presLayoutVars>
      </dgm:prSet>
      <dgm:spPr/>
      <dgm:t>
        <a:bodyPr/>
        <a:lstStyle/>
        <a:p>
          <a:endParaRPr lang="en-US"/>
        </a:p>
      </dgm:t>
    </dgm:pt>
    <dgm:pt modelId="{D6A295F2-31A3-EF44-BA23-B13FF1EFE4D4}" type="pres">
      <dgm:prSet presAssocID="{C266BD46-FE69-6049-B007-FDFCB7FD9AA4}" presName="sibTrans" presStyleLbl="sibTrans2D1" presStyleIdx="0" presStyleCnt="1"/>
      <dgm:spPr/>
      <dgm:t>
        <a:bodyPr/>
        <a:lstStyle/>
        <a:p>
          <a:endParaRPr lang="en-US"/>
        </a:p>
      </dgm:t>
    </dgm:pt>
    <dgm:pt modelId="{EB960C62-F5B9-1F40-B8EB-9F528E0D646A}" type="pres">
      <dgm:prSet presAssocID="{C266BD46-FE69-6049-B007-FDFCB7FD9AA4}" presName="connectorText" presStyleLbl="sibTrans2D1" presStyleIdx="0" presStyleCnt="1"/>
      <dgm:spPr/>
      <dgm:t>
        <a:bodyPr/>
        <a:lstStyle/>
        <a:p>
          <a:endParaRPr lang="en-US"/>
        </a:p>
      </dgm:t>
    </dgm:pt>
    <dgm:pt modelId="{E0BA363B-A332-CF42-BFA5-9D78ECAB5469}" type="pres">
      <dgm:prSet presAssocID="{66750BA7-F31E-094C-86EA-E5540B78DC6C}" presName="node" presStyleLbl="node1" presStyleIdx="1" presStyleCnt="2" custScaleX="94621" custScaleY="133368">
        <dgm:presLayoutVars>
          <dgm:bulletEnabled val="1"/>
        </dgm:presLayoutVars>
      </dgm:prSet>
      <dgm:spPr/>
      <dgm:t>
        <a:bodyPr/>
        <a:lstStyle/>
        <a:p>
          <a:endParaRPr lang="en-US"/>
        </a:p>
      </dgm:t>
    </dgm:pt>
  </dgm:ptLst>
  <dgm:cxnLst>
    <dgm:cxn modelId="{47BE53C5-0448-A34C-9ADD-B514A4F1311D}" srcId="{CB933872-8BA1-7C44-AABB-CAB47FAE0B02}" destId="{56DA489A-D8C4-4C4E-B09C-F862CB8B2EA7}" srcOrd="0" destOrd="0" parTransId="{09E2E4C4-27C6-9544-B5E1-A4EA8581E652}" sibTransId="{4209ED3B-3654-0C46-A93F-2E291090FB46}"/>
    <dgm:cxn modelId="{9A290E5A-5526-4473-941D-F2A92BCAC971}" type="presOf" srcId="{C266BD46-FE69-6049-B007-FDFCB7FD9AA4}" destId="{D6A295F2-31A3-EF44-BA23-B13FF1EFE4D4}" srcOrd="0" destOrd="0" presId="urn:microsoft.com/office/officeart/2005/8/layout/process1"/>
    <dgm:cxn modelId="{702EE4CD-AC4B-F14B-95A4-77404A07FE2A}" srcId="{B40DBDF4-71BD-B04E-BF79-F68BA4B27925}" destId="{66750BA7-F31E-094C-86EA-E5540B78DC6C}" srcOrd="1" destOrd="0" parTransId="{CE769939-FF4D-854B-80D9-1E3FD0B79698}" sibTransId="{5A908771-E8DA-8E49-8AE9-693D1097A066}"/>
    <dgm:cxn modelId="{A0B08A9D-315B-42FB-9128-EB15B1AC9088}" type="presOf" srcId="{56DA489A-D8C4-4C4E-B09C-F862CB8B2EA7}" destId="{19444FF0-773F-E54E-B037-7181FF296141}" srcOrd="0" destOrd="1" presId="urn:microsoft.com/office/officeart/2005/8/layout/process1"/>
    <dgm:cxn modelId="{ECE6C42D-E52D-0A42-905F-2ABC88C1C3E6}" srcId="{B40DBDF4-71BD-B04E-BF79-F68BA4B27925}" destId="{CB933872-8BA1-7C44-AABB-CAB47FAE0B02}" srcOrd="0" destOrd="0" parTransId="{5239F963-DB1F-6C46-96F6-517E4D95A72D}" sibTransId="{C266BD46-FE69-6049-B007-FDFCB7FD9AA4}"/>
    <dgm:cxn modelId="{71F3E9BE-4D46-4F39-A440-DED81237D32C}" type="presOf" srcId="{CB933872-8BA1-7C44-AABB-CAB47FAE0B02}" destId="{19444FF0-773F-E54E-B037-7181FF296141}" srcOrd="0" destOrd="0" presId="urn:microsoft.com/office/officeart/2005/8/layout/process1"/>
    <dgm:cxn modelId="{BCDEA599-E31E-4656-A46C-38682E743812}" type="presOf" srcId="{C266BD46-FE69-6049-B007-FDFCB7FD9AA4}" destId="{EB960C62-F5B9-1F40-B8EB-9F528E0D646A}" srcOrd="1" destOrd="0" presId="urn:microsoft.com/office/officeart/2005/8/layout/process1"/>
    <dgm:cxn modelId="{4557BD8D-4F95-47D0-BED5-C960BAFBC6DD}" type="presOf" srcId="{B40DBDF4-71BD-B04E-BF79-F68BA4B27925}" destId="{64534825-27D3-7645-94AE-7443BE8B8698}" srcOrd="0" destOrd="0" presId="urn:microsoft.com/office/officeart/2005/8/layout/process1"/>
    <dgm:cxn modelId="{7E26A8F0-9EB5-40BC-A7EE-CD574B186E28}" type="presOf" srcId="{66750BA7-F31E-094C-86EA-E5540B78DC6C}" destId="{E0BA363B-A332-CF42-BFA5-9D78ECAB5469}" srcOrd="0" destOrd="0" presId="urn:microsoft.com/office/officeart/2005/8/layout/process1"/>
    <dgm:cxn modelId="{D4E67E28-A38D-4771-AEE2-D9F91DE0F86A}" type="presParOf" srcId="{64534825-27D3-7645-94AE-7443BE8B8698}" destId="{19444FF0-773F-E54E-B037-7181FF296141}" srcOrd="0" destOrd="0" presId="urn:microsoft.com/office/officeart/2005/8/layout/process1"/>
    <dgm:cxn modelId="{D87D2164-24C0-4039-A438-566ACDF00DB1}" type="presParOf" srcId="{64534825-27D3-7645-94AE-7443BE8B8698}" destId="{D6A295F2-31A3-EF44-BA23-B13FF1EFE4D4}" srcOrd="1" destOrd="0" presId="urn:microsoft.com/office/officeart/2005/8/layout/process1"/>
    <dgm:cxn modelId="{B32DB7F1-B1E1-4D0A-9314-9A82B8DEFE8A}" type="presParOf" srcId="{D6A295F2-31A3-EF44-BA23-B13FF1EFE4D4}" destId="{EB960C62-F5B9-1F40-B8EB-9F528E0D646A}" srcOrd="0" destOrd="0" presId="urn:microsoft.com/office/officeart/2005/8/layout/process1"/>
    <dgm:cxn modelId="{94A0535B-9D4D-4CBF-8AAD-86D460FFB5B5}" type="presParOf" srcId="{64534825-27D3-7645-94AE-7443BE8B8698}" destId="{E0BA363B-A332-CF42-BFA5-9D78ECAB5469}" srcOrd="2"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C32DFD-BEF8-3741-8113-D54F6FD92D0A}"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D543CEBB-9058-F047-B57D-2F1CE9B9937A}">
      <dgm:prSet phldrT="[Text]"/>
      <dgm:spPr>
        <a:solidFill>
          <a:srgbClr val="A17EB9"/>
        </a:solidFill>
      </dgm:spPr>
      <dgm:t>
        <a:bodyPr/>
        <a:lstStyle/>
        <a:p>
          <a:r>
            <a:rPr lang="en-US" b="1" dirty="0" smtClean="0"/>
            <a:t>SHORT FORMS</a:t>
          </a:r>
          <a:endParaRPr lang="en-US" b="1" dirty="0"/>
        </a:p>
      </dgm:t>
    </dgm:pt>
    <dgm:pt modelId="{535CCDF1-09DF-B44B-AA62-32891F6A2DEB}" type="parTrans" cxnId="{4DE6F9B1-64F1-8245-AD5B-D5AEF6D5D3C0}">
      <dgm:prSet/>
      <dgm:spPr/>
      <dgm:t>
        <a:bodyPr/>
        <a:lstStyle/>
        <a:p>
          <a:endParaRPr lang="en-US"/>
        </a:p>
      </dgm:t>
    </dgm:pt>
    <dgm:pt modelId="{BBD6F28B-7124-D14F-A267-07A7D42D5703}" type="sibTrans" cxnId="{4DE6F9B1-64F1-8245-AD5B-D5AEF6D5D3C0}">
      <dgm:prSet/>
      <dgm:spPr>
        <a:solidFill>
          <a:schemeClr val="bg1"/>
        </a:solidFill>
      </dgm:spPr>
      <dgm:t>
        <a:bodyPr/>
        <a:lstStyle/>
        <a:p>
          <a:endParaRPr lang="en-US"/>
        </a:p>
      </dgm:t>
    </dgm:pt>
    <dgm:pt modelId="{0CA62602-A8F8-C940-999E-89A6EADC2D17}">
      <dgm:prSet phldrT="[Text]"/>
      <dgm:spPr/>
      <dgm:t>
        <a:bodyPr/>
        <a:lstStyle/>
        <a:p>
          <a:endParaRPr lang="en-US" dirty="0"/>
        </a:p>
      </dgm:t>
    </dgm:pt>
    <dgm:pt modelId="{721F7263-45CF-C940-B332-751DB72C4139}" type="parTrans" cxnId="{14948A6F-3130-294F-8239-9D7E34FAF46D}">
      <dgm:prSet/>
      <dgm:spPr/>
      <dgm:t>
        <a:bodyPr/>
        <a:lstStyle/>
        <a:p>
          <a:endParaRPr lang="en-US"/>
        </a:p>
      </dgm:t>
    </dgm:pt>
    <dgm:pt modelId="{B315F0A2-20CD-7645-802A-1345E5FBC5E2}" type="sibTrans" cxnId="{14948A6F-3130-294F-8239-9D7E34FAF46D}">
      <dgm:prSet/>
      <dgm:spPr/>
      <dgm:t>
        <a:bodyPr/>
        <a:lstStyle/>
        <a:p>
          <a:endParaRPr lang="en-US"/>
        </a:p>
      </dgm:t>
    </dgm:pt>
    <dgm:pt modelId="{6A86E80D-CBDB-7149-BA2E-29D23E485AF4}">
      <dgm:prSet phldrT="[Text]"/>
      <dgm:spPr>
        <a:solidFill>
          <a:srgbClr val="A17EB9"/>
        </a:solidFill>
      </dgm:spPr>
      <dgm:t>
        <a:bodyPr/>
        <a:lstStyle/>
        <a:p>
          <a:r>
            <a:rPr lang="en-US" b="1" dirty="0" smtClean="0"/>
            <a:t>COMPUTER ADAPTIVE TESTS (CATs)</a:t>
          </a:r>
          <a:endParaRPr lang="en-US" b="1" dirty="0"/>
        </a:p>
      </dgm:t>
    </dgm:pt>
    <dgm:pt modelId="{9841A56B-41BD-0C4E-B69D-8F5AEEC59D48}" type="parTrans" cxnId="{64982133-1FC9-DF40-9602-81D7449DD9FB}">
      <dgm:prSet/>
      <dgm:spPr/>
      <dgm:t>
        <a:bodyPr/>
        <a:lstStyle/>
        <a:p>
          <a:endParaRPr lang="en-US"/>
        </a:p>
      </dgm:t>
    </dgm:pt>
    <dgm:pt modelId="{EDA6151C-06C6-3848-B0A1-2A6FE96B5B4C}" type="sibTrans" cxnId="{64982133-1FC9-DF40-9602-81D7449DD9FB}">
      <dgm:prSet/>
      <dgm:spPr>
        <a:solidFill>
          <a:schemeClr val="bg1"/>
        </a:solidFill>
      </dgm:spPr>
      <dgm:t>
        <a:bodyPr/>
        <a:lstStyle/>
        <a:p>
          <a:endParaRPr lang="en-US"/>
        </a:p>
      </dgm:t>
    </dgm:pt>
    <dgm:pt modelId="{4BB89F4D-EFF7-CA4B-8C8A-9568C1737C63}">
      <dgm:prSet phldrT="[Text]"/>
      <dgm:spPr/>
      <dgm:t>
        <a:bodyPr/>
        <a:lstStyle/>
        <a:p>
          <a:endParaRPr lang="en-US" dirty="0"/>
        </a:p>
      </dgm:t>
    </dgm:pt>
    <dgm:pt modelId="{FE036AAD-6C31-5840-89BC-F6A69F50BCA6}" type="parTrans" cxnId="{44C3D161-CF51-5649-8426-C4C69432FB24}">
      <dgm:prSet/>
      <dgm:spPr/>
      <dgm:t>
        <a:bodyPr/>
        <a:lstStyle/>
        <a:p>
          <a:endParaRPr lang="en-US"/>
        </a:p>
      </dgm:t>
    </dgm:pt>
    <dgm:pt modelId="{04C73014-3684-CF45-B5F7-D4DC59119C14}" type="sibTrans" cxnId="{44C3D161-CF51-5649-8426-C4C69432FB24}">
      <dgm:prSet/>
      <dgm:spPr/>
      <dgm:t>
        <a:bodyPr/>
        <a:lstStyle/>
        <a:p>
          <a:endParaRPr lang="en-US"/>
        </a:p>
      </dgm:t>
    </dgm:pt>
    <dgm:pt modelId="{5FCE7E59-0F93-1448-B60B-788ACF1924B9}">
      <dgm:prSet phldrT="[Text]"/>
      <dgm:spPr>
        <a:solidFill>
          <a:srgbClr val="A17EB9"/>
        </a:solidFill>
      </dgm:spPr>
      <dgm:t>
        <a:bodyPr/>
        <a:lstStyle/>
        <a:p>
          <a:r>
            <a:rPr lang="en-US" b="1" dirty="0" smtClean="0"/>
            <a:t>PROFILES</a:t>
          </a:r>
          <a:endParaRPr lang="en-US" b="1" dirty="0"/>
        </a:p>
      </dgm:t>
    </dgm:pt>
    <dgm:pt modelId="{CEEEA79B-6311-EE4C-905E-D0BA29B67DE4}" type="parTrans" cxnId="{00B6D140-497C-B841-8179-90684A60722D}">
      <dgm:prSet/>
      <dgm:spPr/>
      <dgm:t>
        <a:bodyPr/>
        <a:lstStyle/>
        <a:p>
          <a:endParaRPr lang="en-US"/>
        </a:p>
      </dgm:t>
    </dgm:pt>
    <dgm:pt modelId="{21D370B1-CF5F-954D-BAFA-E5936D9A4A52}" type="sibTrans" cxnId="{00B6D140-497C-B841-8179-90684A60722D}">
      <dgm:prSet/>
      <dgm:spPr/>
      <dgm:t>
        <a:bodyPr/>
        <a:lstStyle/>
        <a:p>
          <a:endParaRPr lang="en-US"/>
        </a:p>
      </dgm:t>
    </dgm:pt>
    <dgm:pt modelId="{0977D86B-7248-F64A-9470-CA20D0FACF2F}">
      <dgm:prSet phldrT="[Text]"/>
      <dgm:spPr/>
      <dgm:t>
        <a:bodyPr/>
        <a:lstStyle/>
        <a:p>
          <a:r>
            <a:rPr lang="en-US" dirty="0" smtClean="0"/>
            <a:t>Collection of short forms covering multiple domains (e.g. depression, physical function, pain interference)</a:t>
          </a:r>
          <a:endParaRPr lang="en-US" dirty="0"/>
        </a:p>
      </dgm:t>
    </dgm:pt>
    <dgm:pt modelId="{1F224F6F-3C25-2742-81B7-81E5BBA1121D}" type="parTrans" cxnId="{F39CD053-E194-6E4D-9A3C-7FE832E0AF96}">
      <dgm:prSet/>
      <dgm:spPr/>
      <dgm:t>
        <a:bodyPr/>
        <a:lstStyle/>
        <a:p>
          <a:endParaRPr lang="en-US"/>
        </a:p>
      </dgm:t>
    </dgm:pt>
    <dgm:pt modelId="{7E97B886-AC2D-FA45-96F5-3508A892F720}" type="sibTrans" cxnId="{F39CD053-E194-6E4D-9A3C-7FE832E0AF96}">
      <dgm:prSet/>
      <dgm:spPr/>
      <dgm:t>
        <a:bodyPr/>
        <a:lstStyle/>
        <a:p>
          <a:endParaRPr lang="en-US"/>
        </a:p>
      </dgm:t>
    </dgm:pt>
    <dgm:pt modelId="{54AB3D28-A069-264C-9673-3DF75ECB7BEA}">
      <dgm:prSet/>
      <dgm:spPr/>
      <dgm:t>
        <a:bodyPr/>
        <a:lstStyle/>
        <a:p>
          <a:r>
            <a:rPr lang="en-US" dirty="0" smtClean="0"/>
            <a:t>Subsets of item banks </a:t>
          </a:r>
          <a:endParaRPr lang="en-US" dirty="0"/>
        </a:p>
      </dgm:t>
    </dgm:pt>
    <dgm:pt modelId="{8DC2AA9B-07AA-2744-A95D-8CF05BA19BAB}" type="parTrans" cxnId="{5B557FA8-400F-804A-8F80-A563079A6AC8}">
      <dgm:prSet/>
      <dgm:spPr/>
      <dgm:t>
        <a:bodyPr/>
        <a:lstStyle/>
        <a:p>
          <a:endParaRPr lang="en-US"/>
        </a:p>
      </dgm:t>
    </dgm:pt>
    <dgm:pt modelId="{E9407730-F5FC-1045-8716-F26F728718FE}" type="sibTrans" cxnId="{5B557FA8-400F-804A-8F80-A563079A6AC8}">
      <dgm:prSet/>
      <dgm:spPr/>
      <dgm:t>
        <a:bodyPr/>
        <a:lstStyle/>
        <a:p>
          <a:endParaRPr lang="en-US"/>
        </a:p>
      </dgm:t>
    </dgm:pt>
    <dgm:pt modelId="{9D9E15E0-0E20-E448-86BF-6586872744AC}">
      <dgm:prSet/>
      <dgm:spPr/>
      <dgm:t>
        <a:bodyPr/>
        <a:lstStyle/>
        <a:p>
          <a:r>
            <a:rPr lang="en-US" dirty="0" smtClean="0"/>
            <a:t>Usually 4-10 items</a:t>
          </a:r>
          <a:endParaRPr lang="en-US" dirty="0"/>
        </a:p>
      </dgm:t>
    </dgm:pt>
    <dgm:pt modelId="{CEBFFD8E-F189-2345-A89A-B471DC5B32A1}" type="parTrans" cxnId="{A9EAE9FB-D4DE-594A-9B8F-F5BD8B43D2D0}">
      <dgm:prSet/>
      <dgm:spPr/>
      <dgm:t>
        <a:bodyPr/>
        <a:lstStyle/>
        <a:p>
          <a:endParaRPr lang="en-US"/>
        </a:p>
      </dgm:t>
    </dgm:pt>
    <dgm:pt modelId="{FABA546D-2384-D645-BF36-F6B45B978588}" type="sibTrans" cxnId="{A9EAE9FB-D4DE-594A-9B8F-F5BD8B43D2D0}">
      <dgm:prSet/>
      <dgm:spPr/>
      <dgm:t>
        <a:bodyPr/>
        <a:lstStyle/>
        <a:p>
          <a:endParaRPr lang="en-US"/>
        </a:p>
      </dgm:t>
    </dgm:pt>
    <dgm:pt modelId="{0A72B0F9-21E6-124D-AAFE-EDEE70FE1DC6}">
      <dgm:prSet/>
      <dgm:spPr/>
      <dgm:t>
        <a:bodyPr/>
        <a:lstStyle/>
        <a:p>
          <a:endParaRPr lang="en-US" dirty="0"/>
        </a:p>
      </dgm:t>
    </dgm:pt>
    <dgm:pt modelId="{B5AB2C2F-D082-F34A-A165-2B431622A218}" type="parTrans" cxnId="{4E404319-8980-794E-A8E8-304E135B3E65}">
      <dgm:prSet/>
      <dgm:spPr/>
      <dgm:t>
        <a:bodyPr/>
        <a:lstStyle/>
        <a:p>
          <a:endParaRPr lang="en-US"/>
        </a:p>
      </dgm:t>
    </dgm:pt>
    <dgm:pt modelId="{8BBCFC00-8E04-A343-A4A7-94FCA6F8EE4C}" type="sibTrans" cxnId="{4E404319-8980-794E-A8E8-304E135B3E65}">
      <dgm:prSet/>
      <dgm:spPr/>
      <dgm:t>
        <a:bodyPr/>
        <a:lstStyle/>
        <a:p>
          <a:endParaRPr lang="en-US"/>
        </a:p>
      </dgm:t>
    </dgm:pt>
    <dgm:pt modelId="{5AFCF3B0-8274-554A-91B4-E40230171DE7}">
      <dgm:prSet/>
      <dgm:spPr/>
      <dgm:t>
        <a:bodyPr/>
        <a:lstStyle/>
        <a:p>
          <a:r>
            <a:rPr lang="en-US" dirty="0" smtClean="0"/>
            <a:t>Individually tailored electronic questionnaires</a:t>
          </a:r>
          <a:br>
            <a:rPr lang="en-US" dirty="0" smtClean="0"/>
          </a:br>
          <a:endParaRPr lang="en-US" dirty="0"/>
        </a:p>
      </dgm:t>
    </dgm:pt>
    <dgm:pt modelId="{9DB81C81-DDCE-BA45-874A-E2898C401A6E}" type="parTrans" cxnId="{EFAE07C4-6D12-BB43-9589-DE55D4DEF513}">
      <dgm:prSet/>
      <dgm:spPr/>
      <dgm:t>
        <a:bodyPr/>
        <a:lstStyle/>
        <a:p>
          <a:endParaRPr lang="en-US"/>
        </a:p>
      </dgm:t>
    </dgm:pt>
    <dgm:pt modelId="{6C5FFB1E-5D1A-FE41-826C-47D9BE246F90}" type="sibTrans" cxnId="{EFAE07C4-6D12-BB43-9589-DE55D4DEF513}">
      <dgm:prSet/>
      <dgm:spPr/>
      <dgm:t>
        <a:bodyPr/>
        <a:lstStyle/>
        <a:p>
          <a:endParaRPr lang="en-US"/>
        </a:p>
      </dgm:t>
    </dgm:pt>
    <dgm:pt modelId="{03E06D81-B0E8-FF41-8033-D184A1005C58}">
      <dgm:prSet/>
      <dgm:spPr/>
      <dgm:t>
        <a:bodyPr/>
        <a:lstStyle/>
        <a:p>
          <a:r>
            <a:rPr lang="en-US" dirty="0" smtClean="0"/>
            <a:t>Next item administered from item bank depends on previous answers</a:t>
          </a:r>
          <a:endParaRPr lang="en-US" dirty="0"/>
        </a:p>
      </dgm:t>
    </dgm:pt>
    <dgm:pt modelId="{24A2A5B5-BCA2-B241-98B9-DECE95C72DF5}" type="parTrans" cxnId="{AF142167-5A8F-ED43-8D17-6DD87162C949}">
      <dgm:prSet/>
      <dgm:spPr/>
      <dgm:t>
        <a:bodyPr/>
        <a:lstStyle/>
        <a:p>
          <a:endParaRPr lang="en-US"/>
        </a:p>
      </dgm:t>
    </dgm:pt>
    <dgm:pt modelId="{CB4D2B35-92CA-264C-8D37-AF9B957D5169}" type="sibTrans" cxnId="{AF142167-5A8F-ED43-8D17-6DD87162C949}">
      <dgm:prSet/>
      <dgm:spPr/>
      <dgm:t>
        <a:bodyPr/>
        <a:lstStyle/>
        <a:p>
          <a:endParaRPr lang="en-US"/>
        </a:p>
      </dgm:t>
    </dgm:pt>
    <dgm:pt modelId="{F46A1BFF-4AC5-F244-BADB-94D64BF42953}">
      <dgm:prSet/>
      <dgm:spPr/>
      <dgm:t>
        <a:bodyPr/>
        <a:lstStyle/>
        <a:p>
          <a:r>
            <a:rPr lang="en-US" dirty="0" smtClean="0"/>
            <a:t>Usually 4-12 items</a:t>
          </a:r>
          <a:endParaRPr lang="en-US" dirty="0"/>
        </a:p>
      </dgm:t>
    </dgm:pt>
    <dgm:pt modelId="{EF6559A1-3D79-794F-BDA4-502B77C074AA}" type="parTrans" cxnId="{B03F0208-7CD3-004C-8302-B55B4A0044E9}">
      <dgm:prSet/>
      <dgm:spPr/>
      <dgm:t>
        <a:bodyPr/>
        <a:lstStyle/>
        <a:p>
          <a:endParaRPr lang="en-US"/>
        </a:p>
      </dgm:t>
    </dgm:pt>
    <dgm:pt modelId="{F035CED1-E572-E144-A5A8-A4E5443B4DCB}" type="sibTrans" cxnId="{B03F0208-7CD3-004C-8302-B55B4A0044E9}">
      <dgm:prSet/>
      <dgm:spPr/>
      <dgm:t>
        <a:bodyPr/>
        <a:lstStyle/>
        <a:p>
          <a:endParaRPr lang="en-US"/>
        </a:p>
      </dgm:t>
    </dgm:pt>
    <dgm:pt modelId="{AE240A00-B32B-E445-B10D-4ADC19619617}">
      <dgm:prSet/>
      <dgm:spPr/>
      <dgm:t>
        <a:bodyPr/>
        <a:lstStyle/>
        <a:p>
          <a:endParaRPr lang="en-US" dirty="0"/>
        </a:p>
      </dgm:t>
    </dgm:pt>
    <dgm:pt modelId="{C5F3E2D4-B212-2F49-B59E-A3B3E69D6F2D}" type="parTrans" cxnId="{C05AAEBE-F926-AE42-9847-331502B93D60}">
      <dgm:prSet/>
      <dgm:spPr/>
      <dgm:t>
        <a:bodyPr/>
        <a:lstStyle/>
        <a:p>
          <a:endParaRPr lang="en-US"/>
        </a:p>
      </dgm:t>
    </dgm:pt>
    <dgm:pt modelId="{8D16AC72-03D7-3444-9EC1-AEC4E98AED55}" type="sibTrans" cxnId="{C05AAEBE-F926-AE42-9847-331502B93D60}">
      <dgm:prSet/>
      <dgm:spPr/>
      <dgm:t>
        <a:bodyPr/>
        <a:lstStyle/>
        <a:p>
          <a:endParaRPr lang="en-US"/>
        </a:p>
      </dgm:t>
    </dgm:pt>
    <dgm:pt modelId="{B74EB774-C063-9847-955A-1D5E1BD3DE0A}">
      <dgm:prSet phldrT="[Text]"/>
      <dgm:spPr/>
      <dgm:t>
        <a:bodyPr/>
        <a:lstStyle/>
        <a:p>
          <a:r>
            <a:rPr lang="en-US" dirty="0" smtClean="0"/>
            <a:t>Adult profiles (29, 43, and 57 item versions), Pediatric and Parent-Proxy profiles (25, 37, 49 item versions)</a:t>
          </a:r>
          <a:endParaRPr lang="en-US" dirty="0"/>
        </a:p>
      </dgm:t>
    </dgm:pt>
    <dgm:pt modelId="{EAC00DEA-A0F5-B84E-B534-38A4EB454307}" type="parTrans" cxnId="{CAF9AF6A-AD36-BE47-9FB2-8ABE973B0A04}">
      <dgm:prSet/>
      <dgm:spPr/>
      <dgm:t>
        <a:bodyPr/>
        <a:lstStyle/>
        <a:p>
          <a:endParaRPr lang="en-US"/>
        </a:p>
      </dgm:t>
    </dgm:pt>
    <dgm:pt modelId="{6C65AF90-2A68-AF4E-889C-559CEE68C158}" type="sibTrans" cxnId="{CAF9AF6A-AD36-BE47-9FB2-8ABE973B0A04}">
      <dgm:prSet/>
      <dgm:spPr/>
      <dgm:t>
        <a:bodyPr/>
        <a:lstStyle/>
        <a:p>
          <a:endParaRPr lang="en-US"/>
        </a:p>
      </dgm:t>
    </dgm:pt>
    <dgm:pt modelId="{35D994B4-B0E0-6C43-A3C8-99D73D5F3666}">
      <dgm:prSet phldrT="[Text]"/>
      <dgm:spPr/>
      <dgm:t>
        <a:bodyPr/>
        <a:lstStyle/>
        <a:p>
          <a:endParaRPr lang="en-US" dirty="0"/>
        </a:p>
      </dgm:t>
    </dgm:pt>
    <dgm:pt modelId="{D8D3427F-887F-8141-8F34-43B1C3DFDE69}" type="parTrans" cxnId="{F5EB05B3-6A15-7F42-8372-FA8E4AD5D3BA}">
      <dgm:prSet/>
      <dgm:spPr/>
      <dgm:t>
        <a:bodyPr/>
        <a:lstStyle/>
        <a:p>
          <a:endParaRPr lang="en-US"/>
        </a:p>
      </dgm:t>
    </dgm:pt>
    <dgm:pt modelId="{C947CD69-7435-D04E-99F7-7DBC155B69E8}" type="sibTrans" cxnId="{F5EB05B3-6A15-7F42-8372-FA8E4AD5D3BA}">
      <dgm:prSet/>
      <dgm:spPr/>
      <dgm:t>
        <a:bodyPr/>
        <a:lstStyle/>
        <a:p>
          <a:endParaRPr lang="en-US"/>
        </a:p>
      </dgm:t>
    </dgm:pt>
    <dgm:pt modelId="{9FEDEE14-9558-9640-942D-93B38144446A}">
      <dgm:prSet/>
      <dgm:spPr/>
      <dgm:t>
        <a:bodyPr/>
        <a:lstStyle/>
        <a:p>
          <a:r>
            <a:rPr lang="en-US" dirty="0" smtClean="0"/>
            <a:t>Focused on a </a:t>
          </a:r>
          <a:br>
            <a:rPr lang="en-US" dirty="0" smtClean="0"/>
          </a:br>
          <a:r>
            <a:rPr lang="en-US" dirty="0" smtClean="0"/>
            <a:t>single domain</a:t>
          </a:r>
          <a:endParaRPr lang="en-US" dirty="0"/>
        </a:p>
      </dgm:t>
    </dgm:pt>
    <dgm:pt modelId="{8FFCBD33-5119-8F4A-9DE7-E92E61E1A03E}" type="parTrans" cxnId="{2FC2922F-AA37-AF41-8FC6-A39AC52023C9}">
      <dgm:prSet/>
      <dgm:spPr/>
      <dgm:t>
        <a:bodyPr/>
        <a:lstStyle/>
        <a:p>
          <a:endParaRPr lang="en-US"/>
        </a:p>
      </dgm:t>
    </dgm:pt>
    <dgm:pt modelId="{85D45F44-B58E-B948-83A3-31B26B83A5C1}" type="sibTrans" cxnId="{2FC2922F-AA37-AF41-8FC6-A39AC52023C9}">
      <dgm:prSet/>
      <dgm:spPr/>
      <dgm:t>
        <a:bodyPr/>
        <a:lstStyle/>
        <a:p>
          <a:endParaRPr lang="en-US"/>
        </a:p>
      </dgm:t>
    </dgm:pt>
    <dgm:pt modelId="{575CB177-99BF-5147-9C9C-E453120F18EE}">
      <dgm:prSet/>
      <dgm:spPr/>
      <dgm:t>
        <a:bodyPr/>
        <a:lstStyle/>
        <a:p>
          <a:endParaRPr lang="en-US" dirty="0"/>
        </a:p>
      </dgm:t>
    </dgm:pt>
    <dgm:pt modelId="{6FE1CE95-52A8-7C43-90F7-EEE2DA5232CE}" type="parTrans" cxnId="{BF2B6D92-7024-3E41-B59F-B4DE0B929089}">
      <dgm:prSet/>
      <dgm:spPr/>
      <dgm:t>
        <a:bodyPr/>
        <a:lstStyle/>
        <a:p>
          <a:endParaRPr lang="en-US"/>
        </a:p>
      </dgm:t>
    </dgm:pt>
    <dgm:pt modelId="{2785306B-01B1-E246-AA5D-D5934FEF3081}" type="sibTrans" cxnId="{BF2B6D92-7024-3E41-B59F-B4DE0B929089}">
      <dgm:prSet/>
      <dgm:spPr/>
      <dgm:t>
        <a:bodyPr/>
        <a:lstStyle/>
        <a:p>
          <a:endParaRPr lang="en-US"/>
        </a:p>
      </dgm:t>
    </dgm:pt>
    <dgm:pt modelId="{B3AA0C46-E93F-3B4B-B9F9-97DBD98CEA9D}">
      <dgm:prSet/>
      <dgm:spPr/>
      <dgm:t>
        <a:bodyPr/>
        <a:lstStyle/>
        <a:p>
          <a:r>
            <a:rPr lang="en-US" dirty="0" smtClean="0"/>
            <a:t>Focused on a </a:t>
          </a:r>
          <a:br>
            <a:rPr lang="en-US" dirty="0" smtClean="0"/>
          </a:br>
          <a:r>
            <a:rPr lang="en-US" dirty="0" smtClean="0"/>
            <a:t>single domain</a:t>
          </a:r>
          <a:endParaRPr lang="en-US" dirty="0"/>
        </a:p>
      </dgm:t>
    </dgm:pt>
    <dgm:pt modelId="{D892CFA5-8A6F-2640-8760-F450B00FCE85}" type="parTrans" cxnId="{8121CDBC-1712-584B-AE6E-E6FA4BECA94E}">
      <dgm:prSet/>
      <dgm:spPr/>
      <dgm:t>
        <a:bodyPr/>
        <a:lstStyle/>
        <a:p>
          <a:endParaRPr lang="en-US"/>
        </a:p>
      </dgm:t>
    </dgm:pt>
    <dgm:pt modelId="{624F4FCC-6AA2-AB45-BE30-C45038DC8D8A}" type="sibTrans" cxnId="{8121CDBC-1712-584B-AE6E-E6FA4BECA94E}">
      <dgm:prSet/>
      <dgm:spPr/>
      <dgm:t>
        <a:bodyPr/>
        <a:lstStyle/>
        <a:p>
          <a:endParaRPr lang="en-US"/>
        </a:p>
      </dgm:t>
    </dgm:pt>
    <dgm:pt modelId="{F2745172-FACA-D249-8996-1E6040EE7A57}">
      <dgm:prSet/>
      <dgm:spPr/>
      <dgm:t>
        <a:bodyPr/>
        <a:lstStyle/>
        <a:p>
          <a:endParaRPr lang="en-US" dirty="0"/>
        </a:p>
      </dgm:t>
    </dgm:pt>
    <dgm:pt modelId="{5674EB84-718F-534E-9A19-C58C2ABA7555}" type="parTrans" cxnId="{2FDCFB5F-F636-CA41-B926-C7437D50AE83}">
      <dgm:prSet/>
      <dgm:spPr/>
      <dgm:t>
        <a:bodyPr/>
        <a:lstStyle/>
        <a:p>
          <a:endParaRPr lang="en-US"/>
        </a:p>
      </dgm:t>
    </dgm:pt>
    <dgm:pt modelId="{DFFFFEF6-2BCA-DA4F-832F-DB5BA325BFD2}" type="sibTrans" cxnId="{2FDCFB5F-F636-CA41-B926-C7437D50AE83}">
      <dgm:prSet/>
      <dgm:spPr/>
      <dgm:t>
        <a:bodyPr/>
        <a:lstStyle/>
        <a:p>
          <a:endParaRPr lang="en-US"/>
        </a:p>
      </dgm:t>
    </dgm:pt>
    <dgm:pt modelId="{DDD1A388-CBEF-4659-A44D-19FA6B6EF2B8}">
      <dgm:prSet/>
      <dgm:spPr/>
      <dgm:t>
        <a:bodyPr/>
        <a:lstStyle/>
        <a:p>
          <a:r>
            <a:rPr lang="en-US" dirty="0" smtClean="0"/>
            <a:t>Off-the-shelf </a:t>
          </a:r>
          <a:br>
            <a:rPr lang="en-US" dirty="0" smtClean="0"/>
          </a:br>
          <a:r>
            <a:rPr lang="en-US" dirty="0" smtClean="0"/>
            <a:t>or custom</a:t>
          </a:r>
          <a:endParaRPr lang="en-US" dirty="0"/>
        </a:p>
      </dgm:t>
    </dgm:pt>
    <dgm:pt modelId="{C4B31A4B-C189-4D92-9F3A-34D6260DFC54}" type="parTrans" cxnId="{1D1F7B26-B451-4BDB-8C00-C0B5AD5EB989}">
      <dgm:prSet/>
      <dgm:spPr/>
      <dgm:t>
        <a:bodyPr/>
        <a:lstStyle/>
        <a:p>
          <a:endParaRPr lang="en-US"/>
        </a:p>
      </dgm:t>
    </dgm:pt>
    <dgm:pt modelId="{E8CCB2E5-9526-4A24-B1F1-2C68AE051CC1}" type="sibTrans" cxnId="{1D1F7B26-B451-4BDB-8C00-C0B5AD5EB989}">
      <dgm:prSet/>
      <dgm:spPr/>
      <dgm:t>
        <a:bodyPr/>
        <a:lstStyle/>
        <a:p>
          <a:endParaRPr lang="en-US"/>
        </a:p>
      </dgm:t>
    </dgm:pt>
    <dgm:pt modelId="{18CEB450-2E4E-4C10-9460-46ADA42DD4B8}">
      <dgm:prSet/>
      <dgm:spPr/>
      <dgm:t>
        <a:bodyPr/>
        <a:lstStyle/>
        <a:p>
          <a:endParaRPr lang="en-US" dirty="0"/>
        </a:p>
      </dgm:t>
    </dgm:pt>
    <dgm:pt modelId="{06F3B5CD-4085-4806-814F-C48B6657C56F}" type="parTrans" cxnId="{46D10178-E43F-4548-84F9-4E12ACFCA407}">
      <dgm:prSet/>
      <dgm:spPr/>
      <dgm:t>
        <a:bodyPr/>
        <a:lstStyle/>
        <a:p>
          <a:endParaRPr lang="en-US"/>
        </a:p>
      </dgm:t>
    </dgm:pt>
    <dgm:pt modelId="{822ACC15-4384-4424-AB81-7C2F77F9CEC1}" type="sibTrans" cxnId="{46D10178-E43F-4548-84F9-4E12ACFCA407}">
      <dgm:prSet/>
      <dgm:spPr/>
      <dgm:t>
        <a:bodyPr/>
        <a:lstStyle/>
        <a:p>
          <a:endParaRPr lang="en-US"/>
        </a:p>
      </dgm:t>
    </dgm:pt>
    <dgm:pt modelId="{EA91F29D-9E88-B34B-91EE-40D7D23FB79D}" type="pres">
      <dgm:prSet presAssocID="{D2C32DFD-BEF8-3741-8113-D54F6FD92D0A}" presName="linearFlow" presStyleCnt="0">
        <dgm:presLayoutVars>
          <dgm:dir/>
          <dgm:animLvl val="lvl"/>
          <dgm:resizeHandles val="exact"/>
        </dgm:presLayoutVars>
      </dgm:prSet>
      <dgm:spPr/>
      <dgm:t>
        <a:bodyPr/>
        <a:lstStyle/>
        <a:p>
          <a:endParaRPr lang="en-US"/>
        </a:p>
      </dgm:t>
    </dgm:pt>
    <dgm:pt modelId="{6D1671EB-DE08-7B4A-82C8-E4126D647A0A}" type="pres">
      <dgm:prSet presAssocID="{D543CEBB-9058-F047-B57D-2F1CE9B9937A}" presName="composite" presStyleCnt="0"/>
      <dgm:spPr/>
    </dgm:pt>
    <dgm:pt modelId="{339A7130-E9B9-CC4D-9051-728511D3C1A5}" type="pres">
      <dgm:prSet presAssocID="{D543CEBB-9058-F047-B57D-2F1CE9B9937A}" presName="parTx" presStyleLbl="node1" presStyleIdx="0" presStyleCnt="3">
        <dgm:presLayoutVars>
          <dgm:chMax val="0"/>
          <dgm:chPref val="0"/>
          <dgm:bulletEnabled val="1"/>
        </dgm:presLayoutVars>
      </dgm:prSet>
      <dgm:spPr/>
      <dgm:t>
        <a:bodyPr/>
        <a:lstStyle/>
        <a:p>
          <a:endParaRPr lang="en-US"/>
        </a:p>
      </dgm:t>
    </dgm:pt>
    <dgm:pt modelId="{E9C64568-FEE0-B046-9742-991FF64AF386}" type="pres">
      <dgm:prSet presAssocID="{D543CEBB-9058-F047-B57D-2F1CE9B9937A}" presName="parSh" presStyleLbl="node1" presStyleIdx="0" presStyleCnt="3" custLinFactNeighborX="-2848"/>
      <dgm:spPr/>
      <dgm:t>
        <a:bodyPr/>
        <a:lstStyle/>
        <a:p>
          <a:endParaRPr lang="en-US"/>
        </a:p>
      </dgm:t>
    </dgm:pt>
    <dgm:pt modelId="{760FD7C0-2B7F-B744-AF77-2EA0F3763183}" type="pres">
      <dgm:prSet presAssocID="{D543CEBB-9058-F047-B57D-2F1CE9B9937A}" presName="desTx" presStyleLbl="fgAcc1" presStyleIdx="0" presStyleCnt="3">
        <dgm:presLayoutVars>
          <dgm:bulletEnabled val="1"/>
        </dgm:presLayoutVars>
      </dgm:prSet>
      <dgm:spPr/>
      <dgm:t>
        <a:bodyPr/>
        <a:lstStyle/>
        <a:p>
          <a:endParaRPr lang="en-US"/>
        </a:p>
      </dgm:t>
    </dgm:pt>
    <dgm:pt modelId="{C146C23F-4182-284F-88DB-4D9898D68600}" type="pres">
      <dgm:prSet presAssocID="{BBD6F28B-7124-D14F-A267-07A7D42D5703}" presName="sibTrans" presStyleLbl="sibTrans2D1" presStyleIdx="0" presStyleCnt="2"/>
      <dgm:spPr/>
      <dgm:t>
        <a:bodyPr/>
        <a:lstStyle/>
        <a:p>
          <a:endParaRPr lang="en-US"/>
        </a:p>
      </dgm:t>
    </dgm:pt>
    <dgm:pt modelId="{718E1446-FA84-A048-9A47-375309771FCF}" type="pres">
      <dgm:prSet presAssocID="{BBD6F28B-7124-D14F-A267-07A7D42D5703}" presName="connTx" presStyleLbl="sibTrans2D1" presStyleIdx="0" presStyleCnt="2"/>
      <dgm:spPr/>
      <dgm:t>
        <a:bodyPr/>
        <a:lstStyle/>
        <a:p>
          <a:endParaRPr lang="en-US"/>
        </a:p>
      </dgm:t>
    </dgm:pt>
    <dgm:pt modelId="{7F46FEF4-13AB-DF41-96D6-CD348D5010B9}" type="pres">
      <dgm:prSet presAssocID="{6A86E80D-CBDB-7149-BA2E-29D23E485AF4}" presName="composite" presStyleCnt="0"/>
      <dgm:spPr/>
    </dgm:pt>
    <dgm:pt modelId="{41083096-0C85-8448-9D5D-43A3FF1B5891}" type="pres">
      <dgm:prSet presAssocID="{6A86E80D-CBDB-7149-BA2E-29D23E485AF4}" presName="parTx" presStyleLbl="node1" presStyleIdx="0" presStyleCnt="3">
        <dgm:presLayoutVars>
          <dgm:chMax val="0"/>
          <dgm:chPref val="0"/>
          <dgm:bulletEnabled val="1"/>
        </dgm:presLayoutVars>
      </dgm:prSet>
      <dgm:spPr/>
      <dgm:t>
        <a:bodyPr/>
        <a:lstStyle/>
        <a:p>
          <a:endParaRPr lang="en-US"/>
        </a:p>
      </dgm:t>
    </dgm:pt>
    <dgm:pt modelId="{1FAD8201-DC94-1B4C-A5BF-24AA2E51574A}" type="pres">
      <dgm:prSet presAssocID="{6A86E80D-CBDB-7149-BA2E-29D23E485AF4}" presName="parSh" presStyleLbl="node1" presStyleIdx="1" presStyleCnt="3"/>
      <dgm:spPr/>
      <dgm:t>
        <a:bodyPr/>
        <a:lstStyle/>
        <a:p>
          <a:endParaRPr lang="en-US"/>
        </a:p>
      </dgm:t>
    </dgm:pt>
    <dgm:pt modelId="{13D6550D-341C-C446-86F7-A7B2F92FE42F}" type="pres">
      <dgm:prSet presAssocID="{6A86E80D-CBDB-7149-BA2E-29D23E485AF4}" presName="desTx" presStyleLbl="fgAcc1" presStyleIdx="1" presStyleCnt="3">
        <dgm:presLayoutVars>
          <dgm:bulletEnabled val="1"/>
        </dgm:presLayoutVars>
      </dgm:prSet>
      <dgm:spPr/>
      <dgm:t>
        <a:bodyPr/>
        <a:lstStyle/>
        <a:p>
          <a:endParaRPr lang="en-US"/>
        </a:p>
      </dgm:t>
    </dgm:pt>
    <dgm:pt modelId="{0F285B7E-318C-D84C-A128-316293386D86}" type="pres">
      <dgm:prSet presAssocID="{EDA6151C-06C6-3848-B0A1-2A6FE96B5B4C}" presName="sibTrans" presStyleLbl="sibTrans2D1" presStyleIdx="1" presStyleCnt="2"/>
      <dgm:spPr/>
      <dgm:t>
        <a:bodyPr/>
        <a:lstStyle/>
        <a:p>
          <a:endParaRPr lang="en-US"/>
        </a:p>
      </dgm:t>
    </dgm:pt>
    <dgm:pt modelId="{59010227-FA52-9944-B7F4-C246324C1E8C}" type="pres">
      <dgm:prSet presAssocID="{EDA6151C-06C6-3848-B0A1-2A6FE96B5B4C}" presName="connTx" presStyleLbl="sibTrans2D1" presStyleIdx="1" presStyleCnt="2"/>
      <dgm:spPr/>
      <dgm:t>
        <a:bodyPr/>
        <a:lstStyle/>
        <a:p>
          <a:endParaRPr lang="en-US"/>
        </a:p>
      </dgm:t>
    </dgm:pt>
    <dgm:pt modelId="{ABB686C4-2558-2747-AAB9-244DE36B8A71}" type="pres">
      <dgm:prSet presAssocID="{5FCE7E59-0F93-1448-B60B-788ACF1924B9}" presName="composite" presStyleCnt="0"/>
      <dgm:spPr/>
    </dgm:pt>
    <dgm:pt modelId="{F8966BE2-9873-8441-B957-7954E72AC609}" type="pres">
      <dgm:prSet presAssocID="{5FCE7E59-0F93-1448-B60B-788ACF1924B9}" presName="parTx" presStyleLbl="node1" presStyleIdx="1" presStyleCnt="3">
        <dgm:presLayoutVars>
          <dgm:chMax val="0"/>
          <dgm:chPref val="0"/>
          <dgm:bulletEnabled val="1"/>
        </dgm:presLayoutVars>
      </dgm:prSet>
      <dgm:spPr/>
      <dgm:t>
        <a:bodyPr/>
        <a:lstStyle/>
        <a:p>
          <a:endParaRPr lang="en-US"/>
        </a:p>
      </dgm:t>
    </dgm:pt>
    <dgm:pt modelId="{15085893-9614-A34B-B42A-04320E93DA75}" type="pres">
      <dgm:prSet presAssocID="{5FCE7E59-0F93-1448-B60B-788ACF1924B9}" presName="parSh" presStyleLbl="node1" presStyleIdx="2" presStyleCnt="3"/>
      <dgm:spPr/>
      <dgm:t>
        <a:bodyPr/>
        <a:lstStyle/>
        <a:p>
          <a:endParaRPr lang="en-US"/>
        </a:p>
      </dgm:t>
    </dgm:pt>
    <dgm:pt modelId="{57B028E4-0AF5-ED4A-A536-3E8C7419F839}" type="pres">
      <dgm:prSet presAssocID="{5FCE7E59-0F93-1448-B60B-788ACF1924B9}" presName="desTx" presStyleLbl="fgAcc1" presStyleIdx="2" presStyleCnt="3">
        <dgm:presLayoutVars>
          <dgm:bulletEnabled val="1"/>
        </dgm:presLayoutVars>
      </dgm:prSet>
      <dgm:spPr/>
      <dgm:t>
        <a:bodyPr/>
        <a:lstStyle/>
        <a:p>
          <a:endParaRPr lang="en-US"/>
        </a:p>
      </dgm:t>
    </dgm:pt>
  </dgm:ptLst>
  <dgm:cxnLst>
    <dgm:cxn modelId="{A75201D4-59DA-40B2-92C5-BAD49E31F828}" type="presOf" srcId="{575CB177-99BF-5147-9C9C-E453120F18EE}" destId="{760FD7C0-2B7F-B744-AF77-2EA0F3763183}" srcOrd="0" destOrd="2" presId="urn:microsoft.com/office/officeart/2005/8/layout/process3"/>
    <dgm:cxn modelId="{0C3CEDED-18B0-476B-B7E9-8F93EDE84ECC}" type="presOf" srcId="{D543CEBB-9058-F047-B57D-2F1CE9B9937A}" destId="{E9C64568-FEE0-B046-9742-991FF64AF386}" srcOrd="1" destOrd="0" presId="urn:microsoft.com/office/officeart/2005/8/layout/process3"/>
    <dgm:cxn modelId="{4E404319-8980-794E-A8E8-304E135B3E65}" srcId="{D543CEBB-9058-F047-B57D-2F1CE9B9937A}" destId="{0A72B0F9-21E6-124D-AAFE-EDEE70FE1DC6}" srcOrd="6" destOrd="0" parTransId="{B5AB2C2F-D082-F34A-A165-2B431622A218}" sibTransId="{8BBCFC00-8E04-A343-A4A7-94FCA6F8EE4C}"/>
    <dgm:cxn modelId="{75710EF3-6D3A-440B-9EF8-41CC940F0BC5}" type="presOf" srcId="{F46A1BFF-4AC5-F244-BADB-94D64BF42953}" destId="{13D6550D-341C-C446-86F7-A7B2F92FE42F}" srcOrd="0" destOrd="6" presId="urn:microsoft.com/office/officeart/2005/8/layout/process3"/>
    <dgm:cxn modelId="{92B809A1-3B5E-44B8-B71D-C51EFD242757}" type="presOf" srcId="{0CA62602-A8F8-C940-999E-89A6EADC2D17}" destId="{760FD7C0-2B7F-B744-AF77-2EA0F3763183}" srcOrd="0" destOrd="0" presId="urn:microsoft.com/office/officeart/2005/8/layout/process3"/>
    <dgm:cxn modelId="{950CB4C0-0F2B-4BE9-87E1-8C120BE299F6}" type="presOf" srcId="{D2C32DFD-BEF8-3741-8113-D54F6FD92D0A}" destId="{EA91F29D-9E88-B34B-91EE-40D7D23FB79D}" srcOrd="0" destOrd="0" presId="urn:microsoft.com/office/officeart/2005/8/layout/process3"/>
    <dgm:cxn modelId="{312A33D4-8EF3-42D4-A725-8A1B7EA5D2E2}" type="presOf" srcId="{BBD6F28B-7124-D14F-A267-07A7D42D5703}" destId="{718E1446-FA84-A048-9A47-375309771FCF}" srcOrd="1" destOrd="0" presId="urn:microsoft.com/office/officeart/2005/8/layout/process3"/>
    <dgm:cxn modelId="{3FBF95DA-0E2F-4CD0-B80C-105561E208E7}" type="presOf" srcId="{EDA6151C-06C6-3848-B0A1-2A6FE96B5B4C}" destId="{59010227-FA52-9944-B7F4-C246324C1E8C}" srcOrd="1" destOrd="0" presId="urn:microsoft.com/office/officeart/2005/8/layout/process3"/>
    <dgm:cxn modelId="{B03F0208-7CD3-004C-8302-B55B4A0044E9}" srcId="{6A86E80D-CBDB-7149-BA2E-29D23E485AF4}" destId="{F46A1BFF-4AC5-F244-BADB-94D64BF42953}" srcOrd="6" destOrd="0" parTransId="{EF6559A1-3D79-794F-BDA4-502B77C074AA}" sibTransId="{F035CED1-E572-E144-A5A8-A4E5443B4DCB}"/>
    <dgm:cxn modelId="{75B82A57-78E9-48BD-8CB4-BEE5123E82D7}" type="presOf" srcId="{5AFCF3B0-8274-554A-91B4-E40230171DE7}" destId="{13D6550D-341C-C446-86F7-A7B2F92FE42F}" srcOrd="0" destOrd="1" presId="urn:microsoft.com/office/officeart/2005/8/layout/process3"/>
    <dgm:cxn modelId="{679C5D68-4874-43EF-88F8-FD83B55CF838}" type="presOf" srcId="{0A72B0F9-21E6-124D-AAFE-EDEE70FE1DC6}" destId="{760FD7C0-2B7F-B744-AF77-2EA0F3763183}" srcOrd="0" destOrd="6" presId="urn:microsoft.com/office/officeart/2005/8/layout/process3"/>
    <dgm:cxn modelId="{A5174998-671A-49AE-A460-64304D750956}" type="presOf" srcId="{9FEDEE14-9558-9640-942D-93B38144446A}" destId="{760FD7C0-2B7F-B744-AF77-2EA0F3763183}" srcOrd="0" destOrd="3" presId="urn:microsoft.com/office/officeart/2005/8/layout/process3"/>
    <dgm:cxn modelId="{39A4CA73-8259-425C-A596-192DCF789CDF}" type="presOf" srcId="{35D994B4-B0E0-6C43-A3C8-99D73D5F3666}" destId="{57B028E4-0AF5-ED4A-A536-3E8C7419F839}" srcOrd="0" destOrd="1" presId="urn:microsoft.com/office/officeart/2005/8/layout/process3"/>
    <dgm:cxn modelId="{14948A6F-3130-294F-8239-9D7E34FAF46D}" srcId="{D543CEBB-9058-F047-B57D-2F1CE9B9937A}" destId="{0CA62602-A8F8-C940-999E-89A6EADC2D17}" srcOrd="0" destOrd="0" parTransId="{721F7263-45CF-C940-B332-751DB72C4139}" sibTransId="{B315F0A2-20CD-7645-802A-1345E5FBC5E2}"/>
    <dgm:cxn modelId="{0C74773F-E2F1-4AAF-A5A0-8A97D870A808}" type="presOf" srcId="{6A86E80D-CBDB-7149-BA2E-29D23E485AF4}" destId="{1FAD8201-DC94-1B4C-A5BF-24AA2E51574A}" srcOrd="1" destOrd="0" presId="urn:microsoft.com/office/officeart/2005/8/layout/process3"/>
    <dgm:cxn modelId="{98B6ADA2-14BD-460F-A110-7B608A79128B}" type="presOf" srcId="{DDD1A388-CBEF-4659-A44D-19FA6B6EF2B8}" destId="{760FD7C0-2B7F-B744-AF77-2EA0F3763183}" srcOrd="0" destOrd="5" presId="urn:microsoft.com/office/officeart/2005/8/layout/process3"/>
    <dgm:cxn modelId="{46D10178-E43F-4548-84F9-4E12ACFCA407}" srcId="{D543CEBB-9058-F047-B57D-2F1CE9B9937A}" destId="{18CEB450-2E4E-4C10-9460-46ADA42DD4B8}" srcOrd="4" destOrd="0" parTransId="{06F3B5CD-4085-4806-814F-C48B6657C56F}" sibTransId="{822ACC15-4384-4424-AB81-7C2F77F9CEC1}"/>
    <dgm:cxn modelId="{E665DC88-EE5D-4D75-8931-76A9595D3799}" type="presOf" srcId="{5FCE7E59-0F93-1448-B60B-788ACF1924B9}" destId="{15085893-9614-A34B-B42A-04320E93DA75}" srcOrd="1" destOrd="0" presId="urn:microsoft.com/office/officeart/2005/8/layout/process3"/>
    <dgm:cxn modelId="{DC8C4151-A54C-4BE9-8093-AE23478E8E92}" type="presOf" srcId="{03E06D81-B0E8-FF41-8033-D184A1005C58}" destId="{13D6550D-341C-C446-86F7-A7B2F92FE42F}" srcOrd="0" destOrd="4" presId="urn:microsoft.com/office/officeart/2005/8/layout/process3"/>
    <dgm:cxn modelId="{64982133-1FC9-DF40-9602-81D7449DD9FB}" srcId="{D2C32DFD-BEF8-3741-8113-D54F6FD92D0A}" destId="{6A86E80D-CBDB-7149-BA2E-29D23E485AF4}" srcOrd="1" destOrd="0" parTransId="{9841A56B-41BD-0C4E-B69D-8F5AEEC59D48}" sibTransId="{EDA6151C-06C6-3848-B0A1-2A6FE96B5B4C}"/>
    <dgm:cxn modelId="{75BABC51-AF48-4A5C-929F-695C871EAE24}" type="presOf" srcId="{54AB3D28-A069-264C-9673-3DF75ECB7BEA}" destId="{760FD7C0-2B7F-B744-AF77-2EA0F3763183}" srcOrd="0" destOrd="1" presId="urn:microsoft.com/office/officeart/2005/8/layout/process3"/>
    <dgm:cxn modelId="{CAF9AF6A-AD36-BE47-9FB2-8ABE973B0A04}" srcId="{5FCE7E59-0F93-1448-B60B-788ACF1924B9}" destId="{B74EB774-C063-9847-955A-1D5E1BD3DE0A}" srcOrd="2" destOrd="0" parTransId="{EAC00DEA-A0F5-B84E-B534-38A4EB454307}" sibTransId="{6C65AF90-2A68-AF4E-889C-559CEE68C158}"/>
    <dgm:cxn modelId="{4DE6F9B1-64F1-8245-AD5B-D5AEF6D5D3C0}" srcId="{D2C32DFD-BEF8-3741-8113-D54F6FD92D0A}" destId="{D543CEBB-9058-F047-B57D-2F1CE9B9937A}" srcOrd="0" destOrd="0" parTransId="{535CCDF1-09DF-B44B-AA62-32891F6A2DEB}" sibTransId="{BBD6F28B-7124-D14F-A267-07A7D42D5703}"/>
    <dgm:cxn modelId="{C05AAEBE-F926-AE42-9847-331502B93D60}" srcId="{6A86E80D-CBDB-7149-BA2E-29D23E485AF4}" destId="{AE240A00-B32B-E445-B10D-4ADC19619617}" srcOrd="5" destOrd="0" parTransId="{C5F3E2D4-B212-2F49-B59E-A3B3E69D6F2D}" sibTransId="{8D16AC72-03D7-3444-9EC1-AEC4E98AED55}"/>
    <dgm:cxn modelId="{F2FBAFB8-E353-4EED-8D26-C5463AAC4B5D}" type="presOf" srcId="{18CEB450-2E4E-4C10-9460-46ADA42DD4B8}" destId="{760FD7C0-2B7F-B744-AF77-2EA0F3763183}" srcOrd="0" destOrd="4" presId="urn:microsoft.com/office/officeart/2005/8/layout/process3"/>
    <dgm:cxn modelId="{44C3D161-CF51-5649-8426-C4C69432FB24}" srcId="{6A86E80D-CBDB-7149-BA2E-29D23E485AF4}" destId="{4BB89F4D-EFF7-CA4B-8C8A-9568C1737C63}" srcOrd="0" destOrd="0" parTransId="{FE036AAD-6C31-5840-89BC-F6A69F50BCA6}" sibTransId="{04C73014-3684-CF45-B5F7-D4DC59119C14}"/>
    <dgm:cxn modelId="{A9EAE9FB-D4DE-594A-9B8F-F5BD8B43D2D0}" srcId="{D543CEBB-9058-F047-B57D-2F1CE9B9937A}" destId="{9D9E15E0-0E20-E448-86BF-6586872744AC}" srcOrd="7" destOrd="0" parTransId="{CEBFFD8E-F189-2345-A89A-B471DC5B32A1}" sibTransId="{FABA546D-2384-D645-BF36-F6B45B978588}"/>
    <dgm:cxn modelId="{2FDCFB5F-F636-CA41-B926-C7437D50AE83}" srcId="{6A86E80D-CBDB-7149-BA2E-29D23E485AF4}" destId="{F2745172-FACA-D249-8996-1E6040EE7A57}" srcOrd="3" destOrd="0" parTransId="{5674EB84-718F-534E-9A19-C58C2ABA7555}" sibTransId="{DFFFFEF6-2BCA-DA4F-832F-DB5BA325BFD2}"/>
    <dgm:cxn modelId="{335C4442-6B02-4AB0-B0DE-71EDC1A4FEEB}" type="presOf" srcId="{9D9E15E0-0E20-E448-86BF-6586872744AC}" destId="{760FD7C0-2B7F-B744-AF77-2EA0F3763183}" srcOrd="0" destOrd="7" presId="urn:microsoft.com/office/officeart/2005/8/layout/process3"/>
    <dgm:cxn modelId="{1D1F7B26-B451-4BDB-8C00-C0B5AD5EB989}" srcId="{D543CEBB-9058-F047-B57D-2F1CE9B9937A}" destId="{DDD1A388-CBEF-4659-A44D-19FA6B6EF2B8}" srcOrd="5" destOrd="0" parTransId="{C4B31A4B-C189-4D92-9F3A-34D6260DFC54}" sibTransId="{E8CCB2E5-9526-4A24-B1F1-2C68AE051CC1}"/>
    <dgm:cxn modelId="{8121CDBC-1712-584B-AE6E-E6FA4BECA94E}" srcId="{6A86E80D-CBDB-7149-BA2E-29D23E485AF4}" destId="{B3AA0C46-E93F-3B4B-B9F9-97DBD98CEA9D}" srcOrd="2" destOrd="0" parTransId="{D892CFA5-8A6F-2640-8760-F450B00FCE85}" sibTransId="{624F4FCC-6AA2-AB45-BE30-C45038DC8D8A}"/>
    <dgm:cxn modelId="{464144D1-C879-4804-AC11-520EBD881932}" type="presOf" srcId="{EDA6151C-06C6-3848-B0A1-2A6FE96B5B4C}" destId="{0F285B7E-318C-D84C-A128-316293386D86}" srcOrd="0" destOrd="0" presId="urn:microsoft.com/office/officeart/2005/8/layout/process3"/>
    <dgm:cxn modelId="{AF142167-5A8F-ED43-8D17-6DD87162C949}" srcId="{6A86E80D-CBDB-7149-BA2E-29D23E485AF4}" destId="{03E06D81-B0E8-FF41-8033-D184A1005C58}" srcOrd="4" destOrd="0" parTransId="{24A2A5B5-BCA2-B241-98B9-DECE95C72DF5}" sibTransId="{CB4D2B35-92CA-264C-8D37-AF9B957D5169}"/>
    <dgm:cxn modelId="{E6450B73-E479-43FB-879D-102531F5A8F7}" type="presOf" srcId="{5FCE7E59-0F93-1448-B60B-788ACF1924B9}" destId="{F8966BE2-9873-8441-B957-7954E72AC609}" srcOrd="0" destOrd="0" presId="urn:microsoft.com/office/officeart/2005/8/layout/process3"/>
    <dgm:cxn modelId="{9E880818-163E-42D9-A366-3F32FE343F1A}" type="presOf" srcId="{4BB89F4D-EFF7-CA4B-8C8A-9568C1737C63}" destId="{13D6550D-341C-C446-86F7-A7B2F92FE42F}" srcOrd="0" destOrd="0" presId="urn:microsoft.com/office/officeart/2005/8/layout/process3"/>
    <dgm:cxn modelId="{BF2B6D92-7024-3E41-B59F-B4DE0B929089}" srcId="{D543CEBB-9058-F047-B57D-2F1CE9B9937A}" destId="{575CB177-99BF-5147-9C9C-E453120F18EE}" srcOrd="2" destOrd="0" parTransId="{6FE1CE95-52A8-7C43-90F7-EEE2DA5232CE}" sibTransId="{2785306B-01B1-E246-AA5D-D5934FEF3081}"/>
    <dgm:cxn modelId="{FE7779E1-91EF-4DED-BF33-966C3D64514F}" type="presOf" srcId="{6A86E80D-CBDB-7149-BA2E-29D23E485AF4}" destId="{41083096-0C85-8448-9D5D-43A3FF1B5891}" srcOrd="0" destOrd="0" presId="urn:microsoft.com/office/officeart/2005/8/layout/process3"/>
    <dgm:cxn modelId="{3255CBBB-77BE-45BC-87FF-AA801BFD17A9}" type="presOf" srcId="{BBD6F28B-7124-D14F-A267-07A7D42D5703}" destId="{C146C23F-4182-284F-88DB-4D9898D68600}" srcOrd="0" destOrd="0" presId="urn:microsoft.com/office/officeart/2005/8/layout/process3"/>
    <dgm:cxn modelId="{00B6D140-497C-B841-8179-90684A60722D}" srcId="{D2C32DFD-BEF8-3741-8113-D54F6FD92D0A}" destId="{5FCE7E59-0F93-1448-B60B-788ACF1924B9}" srcOrd="2" destOrd="0" parTransId="{CEEEA79B-6311-EE4C-905E-D0BA29B67DE4}" sibTransId="{21D370B1-CF5F-954D-BAFA-E5936D9A4A52}"/>
    <dgm:cxn modelId="{F86473A5-807E-40D3-8B5C-6CF7FB048353}" type="presOf" srcId="{F2745172-FACA-D249-8996-1E6040EE7A57}" destId="{13D6550D-341C-C446-86F7-A7B2F92FE42F}" srcOrd="0" destOrd="3" presId="urn:microsoft.com/office/officeart/2005/8/layout/process3"/>
    <dgm:cxn modelId="{2FC76BA1-FED8-4F22-A09C-0580D250C36F}" type="presOf" srcId="{B74EB774-C063-9847-955A-1D5E1BD3DE0A}" destId="{57B028E4-0AF5-ED4A-A536-3E8C7419F839}" srcOrd="0" destOrd="2" presId="urn:microsoft.com/office/officeart/2005/8/layout/process3"/>
    <dgm:cxn modelId="{BBB1E4B7-6563-4CBA-BD73-E726DDAFBD3A}" type="presOf" srcId="{B3AA0C46-E93F-3B4B-B9F9-97DBD98CEA9D}" destId="{13D6550D-341C-C446-86F7-A7B2F92FE42F}" srcOrd="0" destOrd="2" presId="urn:microsoft.com/office/officeart/2005/8/layout/process3"/>
    <dgm:cxn modelId="{2FF9C373-8F07-4BF9-886B-501DD2ACC3CC}" type="presOf" srcId="{0977D86B-7248-F64A-9470-CA20D0FACF2F}" destId="{57B028E4-0AF5-ED4A-A536-3E8C7419F839}" srcOrd="0" destOrd="0" presId="urn:microsoft.com/office/officeart/2005/8/layout/process3"/>
    <dgm:cxn modelId="{F39CD053-E194-6E4D-9A3C-7FE832E0AF96}" srcId="{5FCE7E59-0F93-1448-B60B-788ACF1924B9}" destId="{0977D86B-7248-F64A-9470-CA20D0FACF2F}" srcOrd="0" destOrd="0" parTransId="{1F224F6F-3C25-2742-81B7-81E5BBA1121D}" sibTransId="{7E97B886-AC2D-FA45-96F5-3508A892F720}"/>
    <dgm:cxn modelId="{2FC2922F-AA37-AF41-8FC6-A39AC52023C9}" srcId="{D543CEBB-9058-F047-B57D-2F1CE9B9937A}" destId="{9FEDEE14-9558-9640-942D-93B38144446A}" srcOrd="3" destOrd="0" parTransId="{8FFCBD33-5119-8F4A-9DE7-E92E61E1A03E}" sibTransId="{85D45F44-B58E-B948-83A3-31B26B83A5C1}"/>
    <dgm:cxn modelId="{EA82493B-E6E2-4115-92E8-7820FD301542}" type="presOf" srcId="{D543CEBB-9058-F047-B57D-2F1CE9B9937A}" destId="{339A7130-E9B9-CC4D-9051-728511D3C1A5}" srcOrd="0" destOrd="0" presId="urn:microsoft.com/office/officeart/2005/8/layout/process3"/>
    <dgm:cxn modelId="{1234F754-6085-4269-A63A-6B575305FD17}" type="presOf" srcId="{AE240A00-B32B-E445-B10D-4ADC19619617}" destId="{13D6550D-341C-C446-86F7-A7B2F92FE42F}" srcOrd="0" destOrd="5" presId="urn:microsoft.com/office/officeart/2005/8/layout/process3"/>
    <dgm:cxn modelId="{F5EB05B3-6A15-7F42-8372-FA8E4AD5D3BA}" srcId="{5FCE7E59-0F93-1448-B60B-788ACF1924B9}" destId="{35D994B4-B0E0-6C43-A3C8-99D73D5F3666}" srcOrd="1" destOrd="0" parTransId="{D8D3427F-887F-8141-8F34-43B1C3DFDE69}" sibTransId="{C947CD69-7435-D04E-99F7-7DBC155B69E8}"/>
    <dgm:cxn modelId="{EFAE07C4-6D12-BB43-9589-DE55D4DEF513}" srcId="{6A86E80D-CBDB-7149-BA2E-29D23E485AF4}" destId="{5AFCF3B0-8274-554A-91B4-E40230171DE7}" srcOrd="1" destOrd="0" parTransId="{9DB81C81-DDCE-BA45-874A-E2898C401A6E}" sibTransId="{6C5FFB1E-5D1A-FE41-826C-47D9BE246F90}"/>
    <dgm:cxn modelId="{5B557FA8-400F-804A-8F80-A563079A6AC8}" srcId="{D543CEBB-9058-F047-B57D-2F1CE9B9937A}" destId="{54AB3D28-A069-264C-9673-3DF75ECB7BEA}" srcOrd="1" destOrd="0" parTransId="{8DC2AA9B-07AA-2744-A95D-8CF05BA19BAB}" sibTransId="{E9407730-F5FC-1045-8716-F26F728718FE}"/>
    <dgm:cxn modelId="{AE8E073B-7FB6-4633-AF09-3E9E48BF47D9}" type="presParOf" srcId="{EA91F29D-9E88-B34B-91EE-40D7D23FB79D}" destId="{6D1671EB-DE08-7B4A-82C8-E4126D647A0A}" srcOrd="0" destOrd="0" presId="urn:microsoft.com/office/officeart/2005/8/layout/process3"/>
    <dgm:cxn modelId="{7268A375-00A2-4DF8-AED9-6BE273AE26F9}" type="presParOf" srcId="{6D1671EB-DE08-7B4A-82C8-E4126D647A0A}" destId="{339A7130-E9B9-CC4D-9051-728511D3C1A5}" srcOrd="0" destOrd="0" presId="urn:microsoft.com/office/officeart/2005/8/layout/process3"/>
    <dgm:cxn modelId="{DA53BF20-DB5E-4531-9205-1B97C31FB55C}" type="presParOf" srcId="{6D1671EB-DE08-7B4A-82C8-E4126D647A0A}" destId="{E9C64568-FEE0-B046-9742-991FF64AF386}" srcOrd="1" destOrd="0" presId="urn:microsoft.com/office/officeart/2005/8/layout/process3"/>
    <dgm:cxn modelId="{24C02579-DF3A-45A4-8E46-504FEF092E92}" type="presParOf" srcId="{6D1671EB-DE08-7B4A-82C8-E4126D647A0A}" destId="{760FD7C0-2B7F-B744-AF77-2EA0F3763183}" srcOrd="2" destOrd="0" presId="urn:microsoft.com/office/officeart/2005/8/layout/process3"/>
    <dgm:cxn modelId="{BB5C9787-FFA9-428A-86BE-2AFE5EEBB50B}" type="presParOf" srcId="{EA91F29D-9E88-B34B-91EE-40D7D23FB79D}" destId="{C146C23F-4182-284F-88DB-4D9898D68600}" srcOrd="1" destOrd="0" presId="urn:microsoft.com/office/officeart/2005/8/layout/process3"/>
    <dgm:cxn modelId="{137B0CE9-093D-469B-93EB-F9D25C994621}" type="presParOf" srcId="{C146C23F-4182-284F-88DB-4D9898D68600}" destId="{718E1446-FA84-A048-9A47-375309771FCF}" srcOrd="0" destOrd="0" presId="urn:microsoft.com/office/officeart/2005/8/layout/process3"/>
    <dgm:cxn modelId="{5ED7A9C4-A750-4F79-B53E-AD1F3A8AAF81}" type="presParOf" srcId="{EA91F29D-9E88-B34B-91EE-40D7D23FB79D}" destId="{7F46FEF4-13AB-DF41-96D6-CD348D5010B9}" srcOrd="2" destOrd="0" presId="urn:microsoft.com/office/officeart/2005/8/layout/process3"/>
    <dgm:cxn modelId="{02484489-4B6E-4DB5-8232-C054CE6D5B37}" type="presParOf" srcId="{7F46FEF4-13AB-DF41-96D6-CD348D5010B9}" destId="{41083096-0C85-8448-9D5D-43A3FF1B5891}" srcOrd="0" destOrd="0" presId="urn:microsoft.com/office/officeart/2005/8/layout/process3"/>
    <dgm:cxn modelId="{09307C95-BDC3-45FF-8B9D-C8743F9E40AE}" type="presParOf" srcId="{7F46FEF4-13AB-DF41-96D6-CD348D5010B9}" destId="{1FAD8201-DC94-1B4C-A5BF-24AA2E51574A}" srcOrd="1" destOrd="0" presId="urn:microsoft.com/office/officeart/2005/8/layout/process3"/>
    <dgm:cxn modelId="{48FE63DD-0BD9-4938-B97C-D75840EE9E40}" type="presParOf" srcId="{7F46FEF4-13AB-DF41-96D6-CD348D5010B9}" destId="{13D6550D-341C-C446-86F7-A7B2F92FE42F}" srcOrd="2" destOrd="0" presId="urn:microsoft.com/office/officeart/2005/8/layout/process3"/>
    <dgm:cxn modelId="{5DCA9FAE-5294-48BA-870C-F631CFB89273}" type="presParOf" srcId="{EA91F29D-9E88-B34B-91EE-40D7D23FB79D}" destId="{0F285B7E-318C-D84C-A128-316293386D86}" srcOrd="3" destOrd="0" presId="urn:microsoft.com/office/officeart/2005/8/layout/process3"/>
    <dgm:cxn modelId="{F31A8D95-3B6F-430D-8CBB-517B3D34FFF5}" type="presParOf" srcId="{0F285B7E-318C-D84C-A128-316293386D86}" destId="{59010227-FA52-9944-B7F4-C246324C1E8C}" srcOrd="0" destOrd="0" presId="urn:microsoft.com/office/officeart/2005/8/layout/process3"/>
    <dgm:cxn modelId="{8FC0EE78-022A-40E5-B0C7-913FC4685F18}" type="presParOf" srcId="{EA91F29D-9E88-B34B-91EE-40D7D23FB79D}" destId="{ABB686C4-2558-2747-AAB9-244DE36B8A71}" srcOrd="4" destOrd="0" presId="urn:microsoft.com/office/officeart/2005/8/layout/process3"/>
    <dgm:cxn modelId="{CD6192CB-03E4-4E38-A8A4-3254D19F323B}" type="presParOf" srcId="{ABB686C4-2558-2747-AAB9-244DE36B8A71}" destId="{F8966BE2-9873-8441-B957-7954E72AC609}" srcOrd="0" destOrd="0" presId="urn:microsoft.com/office/officeart/2005/8/layout/process3"/>
    <dgm:cxn modelId="{1A95927F-CA09-49FF-B421-4C0A70FDAF6E}" type="presParOf" srcId="{ABB686C4-2558-2747-AAB9-244DE36B8A71}" destId="{15085893-9614-A34B-B42A-04320E93DA75}" srcOrd="1" destOrd="0" presId="urn:microsoft.com/office/officeart/2005/8/layout/process3"/>
    <dgm:cxn modelId="{BC642395-DDA7-4B09-938B-D251CEBA6B91}" type="presParOf" srcId="{ABB686C4-2558-2747-AAB9-244DE36B8A71}" destId="{57B028E4-0AF5-ED4A-A536-3E8C7419F83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FDF5FE-1140-4366-8E0A-593A7C3BAF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157058-C381-4FD3-8066-B645C7EF8645}">
      <dgm:prSet phldrT="[Text]"/>
      <dgm:spPr>
        <a:solidFill>
          <a:srgbClr val="A17EB9"/>
        </a:solidFill>
      </dgm:spPr>
      <dgm:t>
        <a:bodyPr/>
        <a:lstStyle/>
        <a:p>
          <a:r>
            <a:rPr lang="en-US" dirty="0" smtClean="0"/>
            <a:t>Using Paper</a:t>
          </a:r>
          <a:endParaRPr lang="en-US" dirty="0"/>
        </a:p>
      </dgm:t>
    </dgm:pt>
    <dgm:pt modelId="{471C85FC-D51A-4369-95B6-9741A28B2A18}" type="parTrans" cxnId="{6896968C-D23A-4B5D-907C-6AF5DBAADECF}">
      <dgm:prSet/>
      <dgm:spPr/>
      <dgm:t>
        <a:bodyPr/>
        <a:lstStyle/>
        <a:p>
          <a:endParaRPr lang="en-US"/>
        </a:p>
      </dgm:t>
    </dgm:pt>
    <dgm:pt modelId="{A289FAAA-7D5A-4184-B369-FC46C0770E1F}" type="sibTrans" cxnId="{6896968C-D23A-4B5D-907C-6AF5DBAADECF}">
      <dgm:prSet/>
      <dgm:spPr/>
      <dgm:t>
        <a:bodyPr/>
        <a:lstStyle/>
        <a:p>
          <a:endParaRPr lang="en-US"/>
        </a:p>
      </dgm:t>
    </dgm:pt>
    <dgm:pt modelId="{4564968F-4707-42BE-BA37-6453CAA7D40B}">
      <dgm:prSet phldrT="[Text]"/>
      <dgm:spPr/>
      <dgm:t>
        <a:bodyPr/>
        <a:lstStyle/>
        <a:p>
          <a:r>
            <a:rPr lang="en-US" dirty="0" smtClean="0"/>
            <a:t>Respondent-ready PDFs for short forms &amp; profiles on HealthMeasures.net</a:t>
          </a:r>
          <a:endParaRPr lang="en-US" dirty="0"/>
        </a:p>
      </dgm:t>
    </dgm:pt>
    <dgm:pt modelId="{7C34F7C6-1C41-4914-8886-3044A0A6BB71}" type="parTrans" cxnId="{57A25FDA-73C2-4190-9E41-B9B770D0B6F6}">
      <dgm:prSet/>
      <dgm:spPr/>
      <dgm:t>
        <a:bodyPr/>
        <a:lstStyle/>
        <a:p>
          <a:endParaRPr lang="en-US"/>
        </a:p>
      </dgm:t>
    </dgm:pt>
    <dgm:pt modelId="{F333383E-506B-473B-82F9-65944984C730}" type="sibTrans" cxnId="{57A25FDA-73C2-4190-9E41-B9B770D0B6F6}">
      <dgm:prSet/>
      <dgm:spPr/>
      <dgm:t>
        <a:bodyPr/>
        <a:lstStyle/>
        <a:p>
          <a:endParaRPr lang="en-US"/>
        </a:p>
      </dgm:t>
    </dgm:pt>
    <dgm:pt modelId="{BEAB8408-2AB8-4D12-84C6-F1AB32F3029E}">
      <dgm:prSet phldrT="[Text]"/>
      <dgm:spPr>
        <a:solidFill>
          <a:srgbClr val="A17EB9"/>
        </a:solidFill>
      </dgm:spPr>
      <dgm:t>
        <a:bodyPr/>
        <a:lstStyle/>
        <a:p>
          <a:r>
            <a:rPr lang="en-US" dirty="0" smtClean="0"/>
            <a:t>Using a Computer</a:t>
          </a:r>
          <a:endParaRPr lang="en-US" dirty="0"/>
        </a:p>
      </dgm:t>
    </dgm:pt>
    <dgm:pt modelId="{4E651F5E-8FBB-44C3-B7A7-4C8361F5CEA0}" type="parTrans" cxnId="{F51216FD-439B-4026-9862-4C098576EA47}">
      <dgm:prSet/>
      <dgm:spPr/>
      <dgm:t>
        <a:bodyPr/>
        <a:lstStyle/>
        <a:p>
          <a:endParaRPr lang="en-US"/>
        </a:p>
      </dgm:t>
    </dgm:pt>
    <dgm:pt modelId="{71BEB248-AD22-4CDC-82A8-723C52043523}" type="sibTrans" cxnId="{F51216FD-439B-4026-9862-4C098576EA47}">
      <dgm:prSet/>
      <dgm:spPr/>
      <dgm:t>
        <a:bodyPr/>
        <a:lstStyle/>
        <a:p>
          <a:endParaRPr lang="en-US"/>
        </a:p>
      </dgm:t>
    </dgm:pt>
    <dgm:pt modelId="{138D67BC-BD6C-4696-B8C5-5EA423DC8F29}">
      <dgm:prSet phldrT="[Text]"/>
      <dgm:spPr/>
      <dgm:t>
        <a:bodyPr/>
        <a:lstStyle/>
        <a:p>
          <a:r>
            <a:rPr lang="en-US" dirty="0" smtClean="0"/>
            <a:t>Required for administration of CATs</a:t>
          </a:r>
          <a:endParaRPr lang="en-US" dirty="0"/>
        </a:p>
      </dgm:t>
    </dgm:pt>
    <dgm:pt modelId="{5498B5D9-5D22-4BA1-9DB0-267285094CFF}" type="parTrans" cxnId="{7969F9CF-88A3-4383-849C-F5518EB4D319}">
      <dgm:prSet/>
      <dgm:spPr/>
      <dgm:t>
        <a:bodyPr/>
        <a:lstStyle/>
        <a:p>
          <a:endParaRPr lang="en-US"/>
        </a:p>
      </dgm:t>
    </dgm:pt>
    <dgm:pt modelId="{A50551A9-5192-4BF1-A62B-F0EDB2952B0C}" type="sibTrans" cxnId="{7969F9CF-88A3-4383-849C-F5518EB4D319}">
      <dgm:prSet/>
      <dgm:spPr/>
      <dgm:t>
        <a:bodyPr/>
        <a:lstStyle/>
        <a:p>
          <a:endParaRPr lang="en-US"/>
        </a:p>
      </dgm:t>
    </dgm:pt>
    <dgm:pt modelId="{D0B7C95A-7D7F-4647-9791-6A7A53BCB1AE}">
      <dgm:prSet phldrT="[Text]"/>
      <dgm:spPr/>
      <dgm:t>
        <a:bodyPr/>
        <a:lstStyle/>
        <a:p>
          <a:r>
            <a:rPr lang="en-US" dirty="0" smtClean="0"/>
            <a:t>Minimal technology needed; staff time required for data entry and scoring</a:t>
          </a:r>
          <a:endParaRPr lang="en-US" dirty="0"/>
        </a:p>
      </dgm:t>
    </dgm:pt>
    <dgm:pt modelId="{88A72830-BCB6-49B9-A34B-184DBD6C1A36}" type="parTrans" cxnId="{4CD7F408-20FE-4B32-ADF6-834037132079}">
      <dgm:prSet/>
      <dgm:spPr/>
      <dgm:t>
        <a:bodyPr/>
        <a:lstStyle/>
        <a:p>
          <a:endParaRPr lang="en-US"/>
        </a:p>
      </dgm:t>
    </dgm:pt>
    <dgm:pt modelId="{661E8D65-90FA-4D11-AC1D-6C97C15C6942}" type="sibTrans" cxnId="{4CD7F408-20FE-4B32-ADF6-834037132079}">
      <dgm:prSet/>
      <dgm:spPr/>
      <dgm:t>
        <a:bodyPr/>
        <a:lstStyle/>
        <a:p>
          <a:endParaRPr lang="en-US"/>
        </a:p>
      </dgm:t>
    </dgm:pt>
    <dgm:pt modelId="{D2628252-47CB-4DEB-A984-FB90527499AE}">
      <dgm:prSet phldrT="[Text]"/>
      <dgm:spPr/>
      <dgm:t>
        <a:bodyPr/>
        <a:lstStyle/>
        <a:p>
          <a:r>
            <a:rPr lang="en-US" dirty="0" smtClean="0"/>
            <a:t>PROMIS measures available in </a:t>
          </a:r>
          <a:r>
            <a:rPr lang="en-US" dirty="0" err="1" smtClean="0"/>
            <a:t>REDCap</a:t>
          </a:r>
          <a:r>
            <a:rPr lang="en-US" dirty="0" smtClean="0"/>
            <a:t>, Epic, Assessment </a:t>
          </a:r>
          <a:r>
            <a:rPr lang="en-US" dirty="0" err="1" smtClean="0"/>
            <a:t>Center</a:t>
          </a:r>
          <a:r>
            <a:rPr lang="en-US" baseline="30000" dirty="0" err="1" smtClean="0"/>
            <a:t>SM</a:t>
          </a:r>
          <a:r>
            <a:rPr lang="en-US" baseline="30000" dirty="0" smtClean="0"/>
            <a:t>  </a:t>
          </a:r>
          <a:r>
            <a:rPr lang="en-US" baseline="0" dirty="0" smtClean="0"/>
            <a:t>and OBERD (Outcomes Based Electronic Research Database)</a:t>
          </a:r>
          <a:endParaRPr lang="en-US" baseline="0" dirty="0"/>
        </a:p>
      </dgm:t>
    </dgm:pt>
    <dgm:pt modelId="{572D86B3-B8B9-4A7E-B582-142743720645}" type="parTrans" cxnId="{9CEA315E-E3A0-4221-B63E-F3E22ED5C1E3}">
      <dgm:prSet/>
      <dgm:spPr/>
      <dgm:t>
        <a:bodyPr/>
        <a:lstStyle/>
        <a:p>
          <a:endParaRPr lang="en-US"/>
        </a:p>
      </dgm:t>
    </dgm:pt>
    <dgm:pt modelId="{F00BF8C3-BBBA-4B12-84A2-4F5EC7803A7C}" type="sibTrans" cxnId="{9CEA315E-E3A0-4221-B63E-F3E22ED5C1E3}">
      <dgm:prSet/>
      <dgm:spPr/>
      <dgm:t>
        <a:bodyPr/>
        <a:lstStyle/>
        <a:p>
          <a:endParaRPr lang="en-US"/>
        </a:p>
      </dgm:t>
    </dgm:pt>
    <dgm:pt modelId="{AFC7D050-CB83-4093-A5CF-79581CBAA43A}">
      <dgm:prSet phldrT="[Text]"/>
      <dgm:spPr/>
      <dgm:t>
        <a:bodyPr/>
        <a:lstStyle/>
        <a:p>
          <a:r>
            <a:rPr lang="en-US" b="0" i="0" dirty="0" smtClean="0"/>
            <a:t>For a custom solution, the Assessment Center API allows your data collection system to administer PROMIS measures (including CATs)</a:t>
          </a:r>
          <a:endParaRPr lang="en-US" dirty="0"/>
        </a:p>
      </dgm:t>
    </dgm:pt>
    <dgm:pt modelId="{73978A49-27B6-473F-90CA-1EC5FE2E6B7F}" type="parTrans" cxnId="{7D551468-D34A-4F2F-9613-294318DFED4A}">
      <dgm:prSet/>
      <dgm:spPr/>
      <dgm:t>
        <a:bodyPr/>
        <a:lstStyle/>
        <a:p>
          <a:endParaRPr lang="en-US"/>
        </a:p>
      </dgm:t>
    </dgm:pt>
    <dgm:pt modelId="{19E1AE97-BA9F-478A-AE50-B60E2EA7B1D7}" type="sibTrans" cxnId="{7D551468-D34A-4F2F-9613-294318DFED4A}">
      <dgm:prSet/>
      <dgm:spPr/>
      <dgm:t>
        <a:bodyPr/>
        <a:lstStyle/>
        <a:p>
          <a:endParaRPr lang="en-US"/>
        </a:p>
      </dgm:t>
    </dgm:pt>
    <dgm:pt modelId="{A61F4D08-AB64-4D89-879E-C448DCE0B6DD}">
      <dgm:prSet/>
      <dgm:spPr>
        <a:solidFill>
          <a:srgbClr val="A17EB9"/>
        </a:solidFill>
      </dgm:spPr>
      <dgm:t>
        <a:bodyPr/>
        <a:lstStyle/>
        <a:p>
          <a:r>
            <a:rPr lang="en-US" dirty="0" smtClean="0"/>
            <a:t>Using the PROMIS iPad App</a:t>
          </a:r>
          <a:endParaRPr lang="en-US" dirty="0"/>
        </a:p>
      </dgm:t>
    </dgm:pt>
    <dgm:pt modelId="{C277542B-4414-4126-8731-BC971EC9AA08}" type="parTrans" cxnId="{53A759D7-19A7-4E1A-8C6B-D67B3B5E4A02}">
      <dgm:prSet/>
      <dgm:spPr/>
      <dgm:t>
        <a:bodyPr/>
        <a:lstStyle/>
        <a:p>
          <a:endParaRPr lang="en-US"/>
        </a:p>
      </dgm:t>
    </dgm:pt>
    <dgm:pt modelId="{B466AAFA-E577-4F17-A4B1-F7B9D865B1C0}" type="sibTrans" cxnId="{53A759D7-19A7-4E1A-8C6B-D67B3B5E4A02}">
      <dgm:prSet/>
      <dgm:spPr/>
      <dgm:t>
        <a:bodyPr/>
        <a:lstStyle/>
        <a:p>
          <a:endParaRPr lang="en-US"/>
        </a:p>
      </dgm:t>
    </dgm:pt>
    <dgm:pt modelId="{7F1839A2-C279-439D-8B18-9D07F8BD5413}">
      <dgm:prSet/>
      <dgm:spPr/>
      <dgm:t>
        <a:bodyPr/>
        <a:lstStyle/>
        <a:p>
          <a:r>
            <a:rPr lang="en-US" b="0" i="0" dirty="0" smtClean="0"/>
            <a:t>Enables on-demand assessments. An administrator can select any PROMIS measure and hand the iPad over to a respondent for completion</a:t>
          </a:r>
          <a:endParaRPr lang="en-US" dirty="0"/>
        </a:p>
      </dgm:t>
    </dgm:pt>
    <dgm:pt modelId="{14711162-9FAE-47F5-8736-7D9F3CECFBBF}" type="parTrans" cxnId="{6A0FEA8C-AC2E-4262-AFCB-FD296138D31D}">
      <dgm:prSet/>
      <dgm:spPr/>
      <dgm:t>
        <a:bodyPr/>
        <a:lstStyle/>
        <a:p>
          <a:endParaRPr lang="en-US"/>
        </a:p>
      </dgm:t>
    </dgm:pt>
    <dgm:pt modelId="{61D75EBD-124C-4C4D-A1E2-4A809553B166}" type="sibTrans" cxnId="{6A0FEA8C-AC2E-4262-AFCB-FD296138D31D}">
      <dgm:prSet/>
      <dgm:spPr/>
      <dgm:t>
        <a:bodyPr/>
        <a:lstStyle/>
        <a:p>
          <a:endParaRPr lang="en-US"/>
        </a:p>
      </dgm:t>
    </dgm:pt>
    <dgm:pt modelId="{FD27546B-318E-41FE-B677-8F39611B8D09}">
      <dgm:prSet/>
      <dgm:spPr/>
      <dgm:t>
        <a:bodyPr/>
        <a:lstStyle/>
        <a:p>
          <a:r>
            <a:rPr lang="en-US" b="0" i="0" dirty="0" smtClean="0"/>
            <a:t>Available in the iTunes Store</a:t>
          </a:r>
          <a:endParaRPr lang="en-US" b="0" i="0" dirty="0"/>
        </a:p>
      </dgm:t>
    </dgm:pt>
    <dgm:pt modelId="{033F8AFD-9C1B-4FAF-9913-14C41912122B}" type="parTrans" cxnId="{4B869B4F-85A9-494F-9DAD-6571A7561795}">
      <dgm:prSet/>
      <dgm:spPr/>
      <dgm:t>
        <a:bodyPr/>
        <a:lstStyle/>
        <a:p>
          <a:endParaRPr lang="en-US"/>
        </a:p>
      </dgm:t>
    </dgm:pt>
    <dgm:pt modelId="{763EEACE-FA18-4E4C-8C53-43715377E3B7}" type="sibTrans" cxnId="{4B869B4F-85A9-494F-9DAD-6571A7561795}">
      <dgm:prSet/>
      <dgm:spPr/>
      <dgm:t>
        <a:bodyPr/>
        <a:lstStyle/>
        <a:p>
          <a:endParaRPr lang="en-US"/>
        </a:p>
      </dgm:t>
    </dgm:pt>
    <dgm:pt modelId="{D9AF9815-0DB4-4FE3-855A-27D81B584010}" type="pres">
      <dgm:prSet presAssocID="{DAFDF5FE-1140-4366-8E0A-593A7C3BAF75}" presName="linear" presStyleCnt="0">
        <dgm:presLayoutVars>
          <dgm:animLvl val="lvl"/>
          <dgm:resizeHandles val="exact"/>
        </dgm:presLayoutVars>
      </dgm:prSet>
      <dgm:spPr/>
      <dgm:t>
        <a:bodyPr/>
        <a:lstStyle/>
        <a:p>
          <a:endParaRPr lang="en-US"/>
        </a:p>
      </dgm:t>
    </dgm:pt>
    <dgm:pt modelId="{6A57132B-9620-4BE9-9F9A-E0C83251FFB3}" type="pres">
      <dgm:prSet presAssocID="{74157058-C381-4FD3-8066-B645C7EF8645}" presName="parentText" presStyleLbl="node1" presStyleIdx="0" presStyleCnt="3">
        <dgm:presLayoutVars>
          <dgm:chMax val="0"/>
          <dgm:bulletEnabled val="1"/>
        </dgm:presLayoutVars>
      </dgm:prSet>
      <dgm:spPr/>
      <dgm:t>
        <a:bodyPr/>
        <a:lstStyle/>
        <a:p>
          <a:endParaRPr lang="en-US"/>
        </a:p>
      </dgm:t>
    </dgm:pt>
    <dgm:pt modelId="{42C03CC1-90B4-4E8E-822C-A834C61F72D2}" type="pres">
      <dgm:prSet presAssocID="{74157058-C381-4FD3-8066-B645C7EF8645}" presName="childText" presStyleLbl="revTx" presStyleIdx="0" presStyleCnt="3">
        <dgm:presLayoutVars>
          <dgm:bulletEnabled val="1"/>
        </dgm:presLayoutVars>
      </dgm:prSet>
      <dgm:spPr/>
      <dgm:t>
        <a:bodyPr/>
        <a:lstStyle/>
        <a:p>
          <a:endParaRPr lang="en-US"/>
        </a:p>
      </dgm:t>
    </dgm:pt>
    <dgm:pt modelId="{8E9E9D8C-A0C0-441E-9A91-797D78EBC677}" type="pres">
      <dgm:prSet presAssocID="{BEAB8408-2AB8-4D12-84C6-F1AB32F3029E}" presName="parentText" presStyleLbl="node1" presStyleIdx="1" presStyleCnt="3">
        <dgm:presLayoutVars>
          <dgm:chMax val="0"/>
          <dgm:bulletEnabled val="1"/>
        </dgm:presLayoutVars>
      </dgm:prSet>
      <dgm:spPr/>
      <dgm:t>
        <a:bodyPr/>
        <a:lstStyle/>
        <a:p>
          <a:endParaRPr lang="en-US"/>
        </a:p>
      </dgm:t>
    </dgm:pt>
    <dgm:pt modelId="{89DB1161-F63E-446E-BC6F-28B9DB753B2C}" type="pres">
      <dgm:prSet presAssocID="{BEAB8408-2AB8-4D12-84C6-F1AB32F3029E}" presName="childText" presStyleLbl="revTx" presStyleIdx="1" presStyleCnt="3" custLinFactNeighborY="1521">
        <dgm:presLayoutVars>
          <dgm:bulletEnabled val="1"/>
        </dgm:presLayoutVars>
      </dgm:prSet>
      <dgm:spPr/>
      <dgm:t>
        <a:bodyPr/>
        <a:lstStyle/>
        <a:p>
          <a:endParaRPr lang="en-US"/>
        </a:p>
      </dgm:t>
    </dgm:pt>
    <dgm:pt modelId="{920140CD-099B-4D6D-B97F-A4D681ECB0EB}" type="pres">
      <dgm:prSet presAssocID="{A61F4D08-AB64-4D89-879E-C448DCE0B6DD}" presName="parentText" presStyleLbl="node1" presStyleIdx="2" presStyleCnt="3" custLinFactNeighborX="745" custLinFactNeighborY="-554">
        <dgm:presLayoutVars>
          <dgm:chMax val="0"/>
          <dgm:bulletEnabled val="1"/>
        </dgm:presLayoutVars>
      </dgm:prSet>
      <dgm:spPr/>
      <dgm:t>
        <a:bodyPr/>
        <a:lstStyle/>
        <a:p>
          <a:endParaRPr lang="en-US"/>
        </a:p>
      </dgm:t>
    </dgm:pt>
    <dgm:pt modelId="{038B9AA9-7BB1-4011-B1C8-375828AC1D5D}" type="pres">
      <dgm:prSet presAssocID="{A61F4D08-AB64-4D89-879E-C448DCE0B6DD}" presName="childText" presStyleLbl="revTx" presStyleIdx="2" presStyleCnt="3">
        <dgm:presLayoutVars>
          <dgm:bulletEnabled val="1"/>
        </dgm:presLayoutVars>
      </dgm:prSet>
      <dgm:spPr/>
      <dgm:t>
        <a:bodyPr/>
        <a:lstStyle/>
        <a:p>
          <a:endParaRPr lang="en-US"/>
        </a:p>
      </dgm:t>
    </dgm:pt>
  </dgm:ptLst>
  <dgm:cxnLst>
    <dgm:cxn modelId="{5F9DC9BE-4FE2-4BFF-840D-5DBE8760B038}" type="presOf" srcId="{D2628252-47CB-4DEB-A984-FB90527499AE}" destId="{89DB1161-F63E-446E-BC6F-28B9DB753B2C}" srcOrd="0" destOrd="1" presId="urn:microsoft.com/office/officeart/2005/8/layout/vList2"/>
    <dgm:cxn modelId="{D30A26DD-669A-4668-B6F6-000BCE52BDDB}" type="presOf" srcId="{DAFDF5FE-1140-4366-8E0A-593A7C3BAF75}" destId="{D9AF9815-0DB4-4FE3-855A-27D81B584010}" srcOrd="0" destOrd="0" presId="urn:microsoft.com/office/officeart/2005/8/layout/vList2"/>
    <dgm:cxn modelId="{6A0FEA8C-AC2E-4262-AFCB-FD296138D31D}" srcId="{A61F4D08-AB64-4D89-879E-C448DCE0B6DD}" destId="{7F1839A2-C279-439D-8B18-9D07F8BD5413}" srcOrd="0" destOrd="0" parTransId="{14711162-9FAE-47F5-8736-7D9F3CECFBBF}" sibTransId="{61D75EBD-124C-4C4D-A1E2-4A809553B166}"/>
    <dgm:cxn modelId="{4B869B4F-85A9-494F-9DAD-6571A7561795}" srcId="{A61F4D08-AB64-4D89-879E-C448DCE0B6DD}" destId="{FD27546B-318E-41FE-B677-8F39611B8D09}" srcOrd="1" destOrd="0" parTransId="{033F8AFD-9C1B-4FAF-9913-14C41912122B}" sibTransId="{763EEACE-FA18-4E4C-8C53-43715377E3B7}"/>
    <dgm:cxn modelId="{7D551468-D34A-4F2F-9613-294318DFED4A}" srcId="{BEAB8408-2AB8-4D12-84C6-F1AB32F3029E}" destId="{AFC7D050-CB83-4093-A5CF-79581CBAA43A}" srcOrd="2" destOrd="0" parTransId="{73978A49-27B6-473F-90CA-1EC5FE2E6B7F}" sibTransId="{19E1AE97-BA9F-478A-AE50-B60E2EA7B1D7}"/>
    <dgm:cxn modelId="{10C2FBFA-03EC-4883-AE3B-A408D3D98AE7}" type="presOf" srcId="{D0B7C95A-7D7F-4647-9791-6A7A53BCB1AE}" destId="{42C03CC1-90B4-4E8E-822C-A834C61F72D2}" srcOrd="0" destOrd="1" presId="urn:microsoft.com/office/officeart/2005/8/layout/vList2"/>
    <dgm:cxn modelId="{881A7979-1F72-4159-8BD9-14C9224A072A}" type="presOf" srcId="{AFC7D050-CB83-4093-A5CF-79581CBAA43A}" destId="{89DB1161-F63E-446E-BC6F-28B9DB753B2C}" srcOrd="0" destOrd="2" presId="urn:microsoft.com/office/officeart/2005/8/layout/vList2"/>
    <dgm:cxn modelId="{5E32CDCB-B0B5-4156-97C0-60D9DFAAE9AB}" type="presOf" srcId="{138D67BC-BD6C-4696-B8C5-5EA423DC8F29}" destId="{89DB1161-F63E-446E-BC6F-28B9DB753B2C}" srcOrd="0" destOrd="0" presId="urn:microsoft.com/office/officeart/2005/8/layout/vList2"/>
    <dgm:cxn modelId="{B1FEEC9D-1C62-4370-96E3-18F1D789D349}" type="presOf" srcId="{4564968F-4707-42BE-BA37-6453CAA7D40B}" destId="{42C03CC1-90B4-4E8E-822C-A834C61F72D2}" srcOrd="0" destOrd="0" presId="urn:microsoft.com/office/officeart/2005/8/layout/vList2"/>
    <dgm:cxn modelId="{68A45238-E97E-4571-8F6D-BA7619E28669}" type="presOf" srcId="{FD27546B-318E-41FE-B677-8F39611B8D09}" destId="{038B9AA9-7BB1-4011-B1C8-375828AC1D5D}" srcOrd="0" destOrd="1" presId="urn:microsoft.com/office/officeart/2005/8/layout/vList2"/>
    <dgm:cxn modelId="{7969F9CF-88A3-4383-849C-F5518EB4D319}" srcId="{BEAB8408-2AB8-4D12-84C6-F1AB32F3029E}" destId="{138D67BC-BD6C-4696-B8C5-5EA423DC8F29}" srcOrd="0" destOrd="0" parTransId="{5498B5D9-5D22-4BA1-9DB0-267285094CFF}" sibTransId="{A50551A9-5192-4BF1-A62B-F0EDB2952B0C}"/>
    <dgm:cxn modelId="{57A25FDA-73C2-4190-9E41-B9B770D0B6F6}" srcId="{74157058-C381-4FD3-8066-B645C7EF8645}" destId="{4564968F-4707-42BE-BA37-6453CAA7D40B}" srcOrd="0" destOrd="0" parTransId="{7C34F7C6-1C41-4914-8886-3044A0A6BB71}" sibTransId="{F333383E-506B-473B-82F9-65944984C730}"/>
    <dgm:cxn modelId="{E3F00AAA-F999-44E7-BC31-32234CE2E58E}" type="presOf" srcId="{A61F4D08-AB64-4D89-879E-C448DCE0B6DD}" destId="{920140CD-099B-4D6D-B97F-A4D681ECB0EB}" srcOrd="0" destOrd="0" presId="urn:microsoft.com/office/officeart/2005/8/layout/vList2"/>
    <dgm:cxn modelId="{9CEA315E-E3A0-4221-B63E-F3E22ED5C1E3}" srcId="{BEAB8408-2AB8-4D12-84C6-F1AB32F3029E}" destId="{D2628252-47CB-4DEB-A984-FB90527499AE}" srcOrd="1" destOrd="0" parTransId="{572D86B3-B8B9-4A7E-B582-142743720645}" sibTransId="{F00BF8C3-BBBA-4B12-84A2-4F5EC7803A7C}"/>
    <dgm:cxn modelId="{4CD7F408-20FE-4B32-ADF6-834037132079}" srcId="{74157058-C381-4FD3-8066-B645C7EF8645}" destId="{D0B7C95A-7D7F-4647-9791-6A7A53BCB1AE}" srcOrd="1" destOrd="0" parTransId="{88A72830-BCB6-49B9-A34B-184DBD6C1A36}" sibTransId="{661E8D65-90FA-4D11-AC1D-6C97C15C6942}"/>
    <dgm:cxn modelId="{C56F0666-8317-4A42-A500-0D8B4C746145}" type="presOf" srcId="{BEAB8408-2AB8-4D12-84C6-F1AB32F3029E}" destId="{8E9E9D8C-A0C0-441E-9A91-797D78EBC677}" srcOrd="0" destOrd="0" presId="urn:microsoft.com/office/officeart/2005/8/layout/vList2"/>
    <dgm:cxn modelId="{3DA03A57-5C64-47C8-A4BC-29B9A6BC9711}" type="presOf" srcId="{74157058-C381-4FD3-8066-B645C7EF8645}" destId="{6A57132B-9620-4BE9-9F9A-E0C83251FFB3}" srcOrd="0" destOrd="0" presId="urn:microsoft.com/office/officeart/2005/8/layout/vList2"/>
    <dgm:cxn modelId="{6896968C-D23A-4B5D-907C-6AF5DBAADECF}" srcId="{DAFDF5FE-1140-4366-8E0A-593A7C3BAF75}" destId="{74157058-C381-4FD3-8066-B645C7EF8645}" srcOrd="0" destOrd="0" parTransId="{471C85FC-D51A-4369-95B6-9741A28B2A18}" sibTransId="{A289FAAA-7D5A-4184-B369-FC46C0770E1F}"/>
    <dgm:cxn modelId="{53A759D7-19A7-4E1A-8C6B-D67B3B5E4A02}" srcId="{DAFDF5FE-1140-4366-8E0A-593A7C3BAF75}" destId="{A61F4D08-AB64-4D89-879E-C448DCE0B6DD}" srcOrd="2" destOrd="0" parTransId="{C277542B-4414-4126-8731-BC971EC9AA08}" sibTransId="{B466AAFA-E577-4F17-A4B1-F7B9D865B1C0}"/>
    <dgm:cxn modelId="{A4FBC185-C0AE-41D2-9ECD-4D5D2BA86101}" type="presOf" srcId="{7F1839A2-C279-439D-8B18-9D07F8BD5413}" destId="{038B9AA9-7BB1-4011-B1C8-375828AC1D5D}" srcOrd="0" destOrd="0" presId="urn:microsoft.com/office/officeart/2005/8/layout/vList2"/>
    <dgm:cxn modelId="{F51216FD-439B-4026-9862-4C098576EA47}" srcId="{DAFDF5FE-1140-4366-8E0A-593A7C3BAF75}" destId="{BEAB8408-2AB8-4D12-84C6-F1AB32F3029E}" srcOrd="1" destOrd="0" parTransId="{4E651F5E-8FBB-44C3-B7A7-4C8361F5CEA0}" sibTransId="{71BEB248-AD22-4CDC-82A8-723C52043523}"/>
    <dgm:cxn modelId="{08E69DAA-0036-4561-9790-CAE79F6BD52A}" type="presParOf" srcId="{D9AF9815-0DB4-4FE3-855A-27D81B584010}" destId="{6A57132B-9620-4BE9-9F9A-E0C83251FFB3}" srcOrd="0" destOrd="0" presId="urn:microsoft.com/office/officeart/2005/8/layout/vList2"/>
    <dgm:cxn modelId="{9A99EDEB-8038-4F7B-94CD-55B93E0C503E}" type="presParOf" srcId="{D9AF9815-0DB4-4FE3-855A-27D81B584010}" destId="{42C03CC1-90B4-4E8E-822C-A834C61F72D2}" srcOrd="1" destOrd="0" presId="urn:microsoft.com/office/officeart/2005/8/layout/vList2"/>
    <dgm:cxn modelId="{0FEF2DB1-3F65-4186-90EA-52C6D4FB92A7}" type="presParOf" srcId="{D9AF9815-0DB4-4FE3-855A-27D81B584010}" destId="{8E9E9D8C-A0C0-441E-9A91-797D78EBC677}" srcOrd="2" destOrd="0" presId="urn:microsoft.com/office/officeart/2005/8/layout/vList2"/>
    <dgm:cxn modelId="{6B774C5F-87C2-4162-8931-21B0E94DE7DC}" type="presParOf" srcId="{D9AF9815-0DB4-4FE3-855A-27D81B584010}" destId="{89DB1161-F63E-446E-BC6F-28B9DB753B2C}" srcOrd="3" destOrd="0" presId="urn:microsoft.com/office/officeart/2005/8/layout/vList2"/>
    <dgm:cxn modelId="{EE27AF40-BB9A-41E8-92E6-FF2E70753A29}" type="presParOf" srcId="{D9AF9815-0DB4-4FE3-855A-27D81B584010}" destId="{920140CD-099B-4D6D-B97F-A4D681ECB0EB}" srcOrd="4" destOrd="0" presId="urn:microsoft.com/office/officeart/2005/8/layout/vList2"/>
    <dgm:cxn modelId="{E80138F5-53B2-4E9D-8705-6DB142EEA4D2}" type="presParOf" srcId="{D9AF9815-0DB4-4FE3-855A-27D81B584010}" destId="{038B9AA9-7BB1-4011-B1C8-375828AC1D5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C32DFD-BEF8-3741-8113-D54F6FD92D0A}"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D543CEBB-9058-F047-B57D-2F1CE9B9937A}">
      <dgm:prSet phldrT="[Text]"/>
      <dgm:spPr>
        <a:solidFill>
          <a:srgbClr val="6170C8"/>
        </a:solidFill>
      </dgm:spPr>
      <dgm:t>
        <a:bodyPr/>
        <a:lstStyle/>
        <a:p>
          <a:r>
            <a:rPr lang="en-US" b="1" dirty="0" err="1" smtClean="0"/>
            <a:t>HealthMeasures</a:t>
          </a:r>
          <a:r>
            <a:rPr lang="en-US" b="1" dirty="0" smtClean="0"/>
            <a:t> Scoring Service</a:t>
          </a:r>
          <a:endParaRPr lang="en-US" b="1" dirty="0"/>
        </a:p>
      </dgm:t>
    </dgm:pt>
    <dgm:pt modelId="{535CCDF1-09DF-B44B-AA62-32891F6A2DEB}" type="parTrans" cxnId="{4DE6F9B1-64F1-8245-AD5B-D5AEF6D5D3C0}">
      <dgm:prSet/>
      <dgm:spPr/>
      <dgm:t>
        <a:bodyPr/>
        <a:lstStyle/>
        <a:p>
          <a:endParaRPr lang="en-US"/>
        </a:p>
      </dgm:t>
    </dgm:pt>
    <dgm:pt modelId="{BBD6F28B-7124-D14F-A267-07A7D42D5703}" type="sibTrans" cxnId="{4DE6F9B1-64F1-8245-AD5B-D5AEF6D5D3C0}">
      <dgm:prSet/>
      <dgm:spPr>
        <a:solidFill>
          <a:schemeClr val="bg1"/>
        </a:solidFill>
      </dgm:spPr>
      <dgm:t>
        <a:bodyPr/>
        <a:lstStyle/>
        <a:p>
          <a:endParaRPr lang="en-US"/>
        </a:p>
      </dgm:t>
    </dgm:pt>
    <dgm:pt modelId="{0CA62602-A8F8-C940-999E-89A6EADC2D17}">
      <dgm:prSet phldrT="[Text]"/>
      <dgm:spPr/>
      <dgm:t>
        <a:bodyPr/>
        <a:lstStyle/>
        <a:p>
          <a:endParaRPr lang="en-US" dirty="0"/>
        </a:p>
      </dgm:t>
    </dgm:pt>
    <dgm:pt modelId="{721F7263-45CF-C940-B332-751DB72C4139}" type="parTrans" cxnId="{14948A6F-3130-294F-8239-9D7E34FAF46D}">
      <dgm:prSet/>
      <dgm:spPr/>
      <dgm:t>
        <a:bodyPr/>
        <a:lstStyle/>
        <a:p>
          <a:endParaRPr lang="en-US"/>
        </a:p>
      </dgm:t>
    </dgm:pt>
    <dgm:pt modelId="{B315F0A2-20CD-7645-802A-1345E5FBC5E2}" type="sibTrans" cxnId="{14948A6F-3130-294F-8239-9D7E34FAF46D}">
      <dgm:prSet/>
      <dgm:spPr/>
      <dgm:t>
        <a:bodyPr/>
        <a:lstStyle/>
        <a:p>
          <a:endParaRPr lang="en-US"/>
        </a:p>
      </dgm:t>
    </dgm:pt>
    <dgm:pt modelId="{6A86E80D-CBDB-7149-BA2E-29D23E485AF4}">
      <dgm:prSet phldrT="[Text]"/>
      <dgm:spPr>
        <a:solidFill>
          <a:srgbClr val="6170C8"/>
        </a:solidFill>
      </dgm:spPr>
      <dgm:t>
        <a:bodyPr/>
        <a:lstStyle/>
        <a:p>
          <a:r>
            <a:rPr lang="en-US" b="1" dirty="0" smtClean="0"/>
            <a:t>Automatic Scoring via Data Collection Tool	</a:t>
          </a:r>
          <a:endParaRPr lang="en-US" b="1" dirty="0"/>
        </a:p>
      </dgm:t>
    </dgm:pt>
    <dgm:pt modelId="{9841A56B-41BD-0C4E-B69D-8F5AEEC59D48}" type="parTrans" cxnId="{64982133-1FC9-DF40-9602-81D7449DD9FB}">
      <dgm:prSet/>
      <dgm:spPr/>
      <dgm:t>
        <a:bodyPr/>
        <a:lstStyle/>
        <a:p>
          <a:endParaRPr lang="en-US"/>
        </a:p>
      </dgm:t>
    </dgm:pt>
    <dgm:pt modelId="{EDA6151C-06C6-3848-B0A1-2A6FE96B5B4C}" type="sibTrans" cxnId="{64982133-1FC9-DF40-9602-81D7449DD9FB}">
      <dgm:prSet/>
      <dgm:spPr>
        <a:solidFill>
          <a:schemeClr val="bg1"/>
        </a:solidFill>
      </dgm:spPr>
      <dgm:t>
        <a:bodyPr/>
        <a:lstStyle/>
        <a:p>
          <a:endParaRPr lang="en-US"/>
        </a:p>
      </dgm:t>
    </dgm:pt>
    <dgm:pt modelId="{4BB89F4D-EFF7-CA4B-8C8A-9568C1737C63}">
      <dgm:prSet phldrT="[Text]"/>
      <dgm:spPr/>
      <dgm:t>
        <a:bodyPr/>
        <a:lstStyle/>
        <a:p>
          <a:r>
            <a:rPr lang="en-US" dirty="0" smtClean="0"/>
            <a:t>Many data collection tools such as </a:t>
          </a:r>
          <a:r>
            <a:rPr lang="en-US" dirty="0" err="1" smtClean="0"/>
            <a:t>REDCap</a:t>
          </a:r>
          <a:r>
            <a:rPr lang="en-US" dirty="0" smtClean="0"/>
            <a:t>, Epic, and Assessment Center automatically score responses &amp; deliver results</a:t>
          </a:r>
          <a:endParaRPr lang="en-US" dirty="0"/>
        </a:p>
      </dgm:t>
    </dgm:pt>
    <dgm:pt modelId="{FE036AAD-6C31-5840-89BC-F6A69F50BCA6}" type="parTrans" cxnId="{44C3D161-CF51-5649-8426-C4C69432FB24}">
      <dgm:prSet/>
      <dgm:spPr/>
      <dgm:t>
        <a:bodyPr/>
        <a:lstStyle/>
        <a:p>
          <a:endParaRPr lang="en-US"/>
        </a:p>
      </dgm:t>
    </dgm:pt>
    <dgm:pt modelId="{04C73014-3684-CF45-B5F7-D4DC59119C14}" type="sibTrans" cxnId="{44C3D161-CF51-5649-8426-C4C69432FB24}">
      <dgm:prSet/>
      <dgm:spPr/>
      <dgm:t>
        <a:bodyPr/>
        <a:lstStyle/>
        <a:p>
          <a:endParaRPr lang="en-US"/>
        </a:p>
      </dgm:t>
    </dgm:pt>
    <dgm:pt modelId="{5FCE7E59-0F93-1448-B60B-788ACF1924B9}">
      <dgm:prSet phldrT="[Text]"/>
      <dgm:spPr>
        <a:solidFill>
          <a:srgbClr val="6170C8"/>
        </a:solidFill>
      </dgm:spPr>
      <dgm:t>
        <a:bodyPr/>
        <a:lstStyle/>
        <a:p>
          <a:r>
            <a:rPr lang="en-US" b="1" dirty="0" smtClean="0"/>
            <a:t>By Hand</a:t>
          </a:r>
          <a:endParaRPr lang="en-US" b="1" dirty="0"/>
        </a:p>
      </dgm:t>
    </dgm:pt>
    <dgm:pt modelId="{CEEEA79B-6311-EE4C-905E-D0BA29B67DE4}" type="parTrans" cxnId="{00B6D140-497C-B841-8179-90684A60722D}">
      <dgm:prSet/>
      <dgm:spPr/>
      <dgm:t>
        <a:bodyPr/>
        <a:lstStyle/>
        <a:p>
          <a:endParaRPr lang="en-US"/>
        </a:p>
      </dgm:t>
    </dgm:pt>
    <dgm:pt modelId="{21D370B1-CF5F-954D-BAFA-E5936D9A4A52}" type="sibTrans" cxnId="{00B6D140-497C-B841-8179-90684A60722D}">
      <dgm:prSet/>
      <dgm:spPr/>
      <dgm:t>
        <a:bodyPr/>
        <a:lstStyle/>
        <a:p>
          <a:endParaRPr lang="en-US"/>
        </a:p>
      </dgm:t>
    </dgm:pt>
    <dgm:pt modelId="{F69EEA3C-4332-419C-8889-66FE5E0328F8}">
      <dgm:prSet/>
      <dgm:spPr/>
      <dgm:t>
        <a:bodyPr/>
        <a:lstStyle/>
        <a:p>
          <a:r>
            <a:rPr lang="en-US" dirty="0" smtClean="0"/>
            <a:t>Free, web-based application</a:t>
          </a:r>
          <a:br>
            <a:rPr lang="en-US" dirty="0" smtClean="0"/>
          </a:br>
          <a:endParaRPr lang="en-US" dirty="0" smtClean="0"/>
        </a:p>
      </dgm:t>
    </dgm:pt>
    <dgm:pt modelId="{74F3FCCF-A2EB-4A2A-BDF6-F698BC628BB6}" type="parTrans" cxnId="{63B32443-92CE-41D2-9606-8B97A056FA68}">
      <dgm:prSet/>
      <dgm:spPr/>
      <dgm:t>
        <a:bodyPr/>
        <a:lstStyle/>
        <a:p>
          <a:endParaRPr lang="en-US"/>
        </a:p>
      </dgm:t>
    </dgm:pt>
    <dgm:pt modelId="{018A4592-54E8-4F1F-8714-B030592572D1}" type="sibTrans" cxnId="{63B32443-92CE-41D2-9606-8B97A056FA68}">
      <dgm:prSet/>
      <dgm:spPr/>
      <dgm:t>
        <a:bodyPr/>
        <a:lstStyle/>
        <a:p>
          <a:endParaRPr lang="en-US"/>
        </a:p>
      </dgm:t>
    </dgm:pt>
    <dgm:pt modelId="{2649243B-A230-4B2F-99C7-07A11365A4CB}">
      <dgm:prSet/>
      <dgm:spPr/>
      <dgm:t>
        <a:bodyPr/>
        <a:lstStyle/>
        <a:p>
          <a:r>
            <a:rPr lang="en-US" dirty="0" smtClean="0"/>
            <a:t>Upload Excel file w/ raw responses to short form or profile items</a:t>
          </a:r>
          <a:br>
            <a:rPr lang="en-US" dirty="0" smtClean="0"/>
          </a:br>
          <a:endParaRPr lang="en-US" dirty="0" smtClean="0"/>
        </a:p>
      </dgm:t>
    </dgm:pt>
    <dgm:pt modelId="{7C53F13D-A053-4DA8-AEE4-4B39FB53D22A}" type="parTrans" cxnId="{A90141FF-2322-4F97-9A81-CF8261FF7280}">
      <dgm:prSet/>
      <dgm:spPr/>
      <dgm:t>
        <a:bodyPr/>
        <a:lstStyle/>
        <a:p>
          <a:endParaRPr lang="en-US"/>
        </a:p>
      </dgm:t>
    </dgm:pt>
    <dgm:pt modelId="{D83CDDE4-A3E6-4F34-AAC1-8489AE162188}" type="sibTrans" cxnId="{A90141FF-2322-4F97-9A81-CF8261FF7280}">
      <dgm:prSet/>
      <dgm:spPr/>
      <dgm:t>
        <a:bodyPr/>
        <a:lstStyle/>
        <a:p>
          <a:endParaRPr lang="en-US"/>
        </a:p>
      </dgm:t>
    </dgm:pt>
    <dgm:pt modelId="{50DB30C8-4214-4DB3-83EA-3BD255FC85AC}">
      <dgm:prSet/>
      <dgm:spPr/>
      <dgm:t>
        <a:bodyPr/>
        <a:lstStyle/>
        <a:p>
          <a:r>
            <a:rPr lang="en-US" smtClean="0"/>
            <a:t>Receive scored file by email</a:t>
          </a:r>
          <a:endParaRPr lang="en-US" dirty="0" smtClean="0"/>
        </a:p>
      </dgm:t>
    </dgm:pt>
    <dgm:pt modelId="{88F757C7-B44D-47A4-B7F1-C7F320EFCC91}" type="parTrans" cxnId="{3F634B7A-8CC7-4475-9389-6CD8CB22A349}">
      <dgm:prSet/>
      <dgm:spPr/>
      <dgm:t>
        <a:bodyPr/>
        <a:lstStyle/>
        <a:p>
          <a:endParaRPr lang="en-US"/>
        </a:p>
      </dgm:t>
    </dgm:pt>
    <dgm:pt modelId="{279F238D-311C-4027-99CB-B8383FFDDB01}" type="sibTrans" cxnId="{3F634B7A-8CC7-4475-9389-6CD8CB22A349}">
      <dgm:prSet/>
      <dgm:spPr/>
      <dgm:t>
        <a:bodyPr/>
        <a:lstStyle/>
        <a:p>
          <a:endParaRPr lang="en-US"/>
        </a:p>
      </dgm:t>
    </dgm:pt>
    <dgm:pt modelId="{1E614E27-5494-45BB-BC36-053836221575}">
      <dgm:prSet/>
      <dgm:spPr/>
      <dgm:t>
        <a:bodyPr/>
        <a:lstStyle/>
        <a:p>
          <a:endParaRPr lang="en-US" dirty="0"/>
        </a:p>
      </dgm:t>
    </dgm:pt>
    <dgm:pt modelId="{4761324C-27BF-4141-A72A-4C2891410818}" type="parTrans" cxnId="{A32B2780-2922-4359-A423-5BE4BF755C56}">
      <dgm:prSet/>
      <dgm:spPr/>
      <dgm:t>
        <a:bodyPr/>
        <a:lstStyle/>
        <a:p>
          <a:endParaRPr lang="en-US"/>
        </a:p>
      </dgm:t>
    </dgm:pt>
    <dgm:pt modelId="{181F27CC-30BC-4647-AE8E-B7BC38639267}" type="sibTrans" cxnId="{A32B2780-2922-4359-A423-5BE4BF755C56}">
      <dgm:prSet/>
      <dgm:spPr/>
      <dgm:t>
        <a:bodyPr/>
        <a:lstStyle/>
        <a:p>
          <a:endParaRPr lang="en-US"/>
        </a:p>
      </dgm:t>
    </dgm:pt>
    <dgm:pt modelId="{CE32372A-B592-44E3-B982-2E877B31BB89}">
      <dgm:prSet/>
      <dgm:spPr/>
      <dgm:t>
        <a:bodyPr/>
        <a:lstStyle/>
        <a:p>
          <a:r>
            <a:rPr lang="en-US" dirty="0" smtClean="0"/>
            <a:t>Most accurate and preferred method for calculating scores</a:t>
          </a:r>
          <a:br>
            <a:rPr lang="en-US" dirty="0" smtClean="0"/>
          </a:br>
          <a:endParaRPr lang="en-US" dirty="0" smtClean="0"/>
        </a:p>
      </dgm:t>
    </dgm:pt>
    <dgm:pt modelId="{93F90941-87F4-4AEE-A705-BB47232643FE}" type="parTrans" cxnId="{E83C1712-474D-4217-BEC2-00E1B02D1F07}">
      <dgm:prSet/>
      <dgm:spPr/>
      <dgm:t>
        <a:bodyPr/>
        <a:lstStyle/>
        <a:p>
          <a:endParaRPr lang="en-US"/>
        </a:p>
      </dgm:t>
    </dgm:pt>
    <dgm:pt modelId="{2E06966C-156D-43FF-87A6-AF55961A2C64}" type="sibTrans" cxnId="{E83C1712-474D-4217-BEC2-00E1B02D1F07}">
      <dgm:prSet/>
      <dgm:spPr/>
      <dgm:t>
        <a:bodyPr/>
        <a:lstStyle/>
        <a:p>
          <a:endParaRPr lang="en-US"/>
        </a:p>
      </dgm:t>
    </dgm:pt>
    <dgm:pt modelId="{4D570FE5-8053-4A66-8527-944084854C61}">
      <dgm:prSet phldrT="[Text]"/>
      <dgm:spPr/>
      <dgm:t>
        <a:bodyPr/>
        <a:lstStyle/>
        <a:p>
          <a:endParaRPr lang="en-US" dirty="0"/>
        </a:p>
      </dgm:t>
    </dgm:pt>
    <dgm:pt modelId="{DDAF7A2E-A75F-4A62-8BAD-19C090F66FEF}" type="parTrans" cxnId="{2247E461-E284-4A3B-9A4A-D5CB7C7F7DFB}">
      <dgm:prSet/>
      <dgm:spPr/>
      <dgm:t>
        <a:bodyPr/>
        <a:lstStyle/>
        <a:p>
          <a:endParaRPr lang="en-US"/>
        </a:p>
      </dgm:t>
    </dgm:pt>
    <dgm:pt modelId="{09FC3AB0-9DF9-4BE2-BF92-FF8EDF7AED1A}" type="sibTrans" cxnId="{2247E461-E284-4A3B-9A4A-D5CB7C7F7DFB}">
      <dgm:prSet/>
      <dgm:spPr/>
      <dgm:t>
        <a:bodyPr/>
        <a:lstStyle/>
        <a:p>
          <a:endParaRPr lang="en-US"/>
        </a:p>
      </dgm:t>
    </dgm:pt>
    <dgm:pt modelId="{9470AE4B-FF8A-45C2-B7EB-2A3D1B23154D}">
      <dgm:prSet phldrT="[Text]"/>
      <dgm:spPr/>
      <dgm:t>
        <a:bodyPr/>
        <a:lstStyle/>
        <a:p>
          <a:r>
            <a:rPr lang="en-US" b="0" i="0" dirty="0" smtClean="0"/>
            <a:t>Accessed using the Search &amp; View Measures feature and Calculate Scores page on HealthMeasures.net</a:t>
          </a:r>
          <a:endParaRPr lang="en-US" dirty="0"/>
        </a:p>
      </dgm:t>
    </dgm:pt>
    <dgm:pt modelId="{AF4AD910-5731-4EF0-997C-786667EB6A05}" type="sibTrans" cxnId="{9CC119F2-3706-4142-9C2A-0B7711301A17}">
      <dgm:prSet/>
      <dgm:spPr/>
      <dgm:t>
        <a:bodyPr/>
        <a:lstStyle/>
        <a:p>
          <a:endParaRPr lang="en-US"/>
        </a:p>
      </dgm:t>
    </dgm:pt>
    <dgm:pt modelId="{DBF9D256-C457-4345-8E21-82F4BC96D64B}" type="parTrans" cxnId="{9CC119F2-3706-4142-9C2A-0B7711301A17}">
      <dgm:prSet/>
      <dgm:spPr/>
      <dgm:t>
        <a:bodyPr/>
        <a:lstStyle/>
        <a:p>
          <a:endParaRPr lang="en-US"/>
        </a:p>
      </dgm:t>
    </dgm:pt>
    <dgm:pt modelId="{0977D86B-7248-F64A-9470-CA20D0FACF2F}">
      <dgm:prSet phldrT="[Text]"/>
      <dgm:spPr/>
      <dgm:t>
        <a:bodyPr/>
        <a:lstStyle/>
        <a:p>
          <a:r>
            <a:rPr lang="en-US" b="0" i="0" dirty="0" smtClean="0"/>
            <a:t>Scoring Manuals provide details and instructions for scoring individual PROMIS measures</a:t>
          </a:r>
          <a:br>
            <a:rPr lang="en-US" b="0" i="0" dirty="0" smtClean="0"/>
          </a:br>
          <a:endParaRPr lang="en-US" dirty="0"/>
        </a:p>
      </dgm:t>
    </dgm:pt>
    <dgm:pt modelId="{7E97B886-AC2D-FA45-96F5-3508A892F720}" type="sibTrans" cxnId="{F39CD053-E194-6E4D-9A3C-7FE832E0AF96}">
      <dgm:prSet/>
      <dgm:spPr/>
      <dgm:t>
        <a:bodyPr/>
        <a:lstStyle/>
        <a:p>
          <a:endParaRPr lang="en-US"/>
        </a:p>
      </dgm:t>
    </dgm:pt>
    <dgm:pt modelId="{1F224F6F-3C25-2742-81B7-81E5BBA1121D}" type="parTrans" cxnId="{F39CD053-E194-6E4D-9A3C-7FE832E0AF96}">
      <dgm:prSet/>
      <dgm:spPr/>
      <dgm:t>
        <a:bodyPr/>
        <a:lstStyle/>
        <a:p>
          <a:endParaRPr lang="en-US"/>
        </a:p>
      </dgm:t>
    </dgm:pt>
    <dgm:pt modelId="{EA91F29D-9E88-B34B-91EE-40D7D23FB79D}" type="pres">
      <dgm:prSet presAssocID="{D2C32DFD-BEF8-3741-8113-D54F6FD92D0A}" presName="linearFlow" presStyleCnt="0">
        <dgm:presLayoutVars>
          <dgm:dir/>
          <dgm:animLvl val="lvl"/>
          <dgm:resizeHandles val="exact"/>
        </dgm:presLayoutVars>
      </dgm:prSet>
      <dgm:spPr/>
      <dgm:t>
        <a:bodyPr/>
        <a:lstStyle/>
        <a:p>
          <a:endParaRPr lang="en-US"/>
        </a:p>
      </dgm:t>
    </dgm:pt>
    <dgm:pt modelId="{6D1671EB-DE08-7B4A-82C8-E4126D647A0A}" type="pres">
      <dgm:prSet presAssocID="{D543CEBB-9058-F047-B57D-2F1CE9B9937A}" presName="composite" presStyleCnt="0"/>
      <dgm:spPr/>
    </dgm:pt>
    <dgm:pt modelId="{339A7130-E9B9-CC4D-9051-728511D3C1A5}" type="pres">
      <dgm:prSet presAssocID="{D543CEBB-9058-F047-B57D-2F1CE9B9937A}" presName="parTx" presStyleLbl="node1" presStyleIdx="0" presStyleCnt="3">
        <dgm:presLayoutVars>
          <dgm:chMax val="0"/>
          <dgm:chPref val="0"/>
          <dgm:bulletEnabled val="1"/>
        </dgm:presLayoutVars>
      </dgm:prSet>
      <dgm:spPr/>
      <dgm:t>
        <a:bodyPr/>
        <a:lstStyle/>
        <a:p>
          <a:endParaRPr lang="en-US"/>
        </a:p>
      </dgm:t>
    </dgm:pt>
    <dgm:pt modelId="{E9C64568-FEE0-B046-9742-991FF64AF386}" type="pres">
      <dgm:prSet presAssocID="{D543CEBB-9058-F047-B57D-2F1CE9B9937A}" presName="parSh" presStyleLbl="node1" presStyleIdx="0" presStyleCnt="3" custLinFactNeighborX="-2848"/>
      <dgm:spPr/>
      <dgm:t>
        <a:bodyPr/>
        <a:lstStyle/>
        <a:p>
          <a:endParaRPr lang="en-US"/>
        </a:p>
      </dgm:t>
    </dgm:pt>
    <dgm:pt modelId="{760FD7C0-2B7F-B744-AF77-2EA0F3763183}" type="pres">
      <dgm:prSet presAssocID="{D543CEBB-9058-F047-B57D-2F1CE9B9937A}" presName="desTx" presStyleLbl="fgAcc1" presStyleIdx="0" presStyleCnt="3">
        <dgm:presLayoutVars>
          <dgm:bulletEnabled val="1"/>
        </dgm:presLayoutVars>
      </dgm:prSet>
      <dgm:spPr/>
      <dgm:t>
        <a:bodyPr/>
        <a:lstStyle/>
        <a:p>
          <a:endParaRPr lang="en-US"/>
        </a:p>
      </dgm:t>
    </dgm:pt>
    <dgm:pt modelId="{C146C23F-4182-284F-88DB-4D9898D68600}" type="pres">
      <dgm:prSet presAssocID="{BBD6F28B-7124-D14F-A267-07A7D42D5703}" presName="sibTrans" presStyleLbl="sibTrans2D1" presStyleIdx="0" presStyleCnt="2"/>
      <dgm:spPr/>
      <dgm:t>
        <a:bodyPr/>
        <a:lstStyle/>
        <a:p>
          <a:endParaRPr lang="en-US"/>
        </a:p>
      </dgm:t>
    </dgm:pt>
    <dgm:pt modelId="{718E1446-FA84-A048-9A47-375309771FCF}" type="pres">
      <dgm:prSet presAssocID="{BBD6F28B-7124-D14F-A267-07A7D42D5703}" presName="connTx" presStyleLbl="sibTrans2D1" presStyleIdx="0" presStyleCnt="2"/>
      <dgm:spPr/>
      <dgm:t>
        <a:bodyPr/>
        <a:lstStyle/>
        <a:p>
          <a:endParaRPr lang="en-US"/>
        </a:p>
      </dgm:t>
    </dgm:pt>
    <dgm:pt modelId="{7F46FEF4-13AB-DF41-96D6-CD348D5010B9}" type="pres">
      <dgm:prSet presAssocID="{6A86E80D-CBDB-7149-BA2E-29D23E485AF4}" presName="composite" presStyleCnt="0"/>
      <dgm:spPr/>
    </dgm:pt>
    <dgm:pt modelId="{41083096-0C85-8448-9D5D-43A3FF1B5891}" type="pres">
      <dgm:prSet presAssocID="{6A86E80D-CBDB-7149-BA2E-29D23E485AF4}" presName="parTx" presStyleLbl="node1" presStyleIdx="0" presStyleCnt="3">
        <dgm:presLayoutVars>
          <dgm:chMax val="0"/>
          <dgm:chPref val="0"/>
          <dgm:bulletEnabled val="1"/>
        </dgm:presLayoutVars>
      </dgm:prSet>
      <dgm:spPr/>
      <dgm:t>
        <a:bodyPr/>
        <a:lstStyle/>
        <a:p>
          <a:endParaRPr lang="en-US"/>
        </a:p>
      </dgm:t>
    </dgm:pt>
    <dgm:pt modelId="{1FAD8201-DC94-1B4C-A5BF-24AA2E51574A}" type="pres">
      <dgm:prSet presAssocID="{6A86E80D-CBDB-7149-BA2E-29D23E485AF4}" presName="parSh" presStyleLbl="node1" presStyleIdx="1" presStyleCnt="3"/>
      <dgm:spPr/>
      <dgm:t>
        <a:bodyPr/>
        <a:lstStyle/>
        <a:p>
          <a:endParaRPr lang="en-US"/>
        </a:p>
      </dgm:t>
    </dgm:pt>
    <dgm:pt modelId="{13D6550D-341C-C446-86F7-A7B2F92FE42F}" type="pres">
      <dgm:prSet presAssocID="{6A86E80D-CBDB-7149-BA2E-29D23E485AF4}" presName="desTx" presStyleLbl="fgAcc1" presStyleIdx="1" presStyleCnt="3">
        <dgm:presLayoutVars>
          <dgm:bulletEnabled val="1"/>
        </dgm:presLayoutVars>
      </dgm:prSet>
      <dgm:spPr/>
      <dgm:t>
        <a:bodyPr/>
        <a:lstStyle/>
        <a:p>
          <a:endParaRPr lang="en-US"/>
        </a:p>
      </dgm:t>
    </dgm:pt>
    <dgm:pt modelId="{0F285B7E-318C-D84C-A128-316293386D86}" type="pres">
      <dgm:prSet presAssocID="{EDA6151C-06C6-3848-B0A1-2A6FE96B5B4C}" presName="sibTrans" presStyleLbl="sibTrans2D1" presStyleIdx="1" presStyleCnt="2"/>
      <dgm:spPr/>
      <dgm:t>
        <a:bodyPr/>
        <a:lstStyle/>
        <a:p>
          <a:endParaRPr lang="en-US"/>
        </a:p>
      </dgm:t>
    </dgm:pt>
    <dgm:pt modelId="{59010227-FA52-9944-B7F4-C246324C1E8C}" type="pres">
      <dgm:prSet presAssocID="{EDA6151C-06C6-3848-B0A1-2A6FE96B5B4C}" presName="connTx" presStyleLbl="sibTrans2D1" presStyleIdx="1" presStyleCnt="2"/>
      <dgm:spPr/>
      <dgm:t>
        <a:bodyPr/>
        <a:lstStyle/>
        <a:p>
          <a:endParaRPr lang="en-US"/>
        </a:p>
      </dgm:t>
    </dgm:pt>
    <dgm:pt modelId="{ABB686C4-2558-2747-AAB9-244DE36B8A71}" type="pres">
      <dgm:prSet presAssocID="{5FCE7E59-0F93-1448-B60B-788ACF1924B9}" presName="composite" presStyleCnt="0"/>
      <dgm:spPr/>
    </dgm:pt>
    <dgm:pt modelId="{F8966BE2-9873-8441-B957-7954E72AC609}" type="pres">
      <dgm:prSet presAssocID="{5FCE7E59-0F93-1448-B60B-788ACF1924B9}" presName="parTx" presStyleLbl="node1" presStyleIdx="1" presStyleCnt="3">
        <dgm:presLayoutVars>
          <dgm:chMax val="0"/>
          <dgm:chPref val="0"/>
          <dgm:bulletEnabled val="1"/>
        </dgm:presLayoutVars>
      </dgm:prSet>
      <dgm:spPr/>
      <dgm:t>
        <a:bodyPr/>
        <a:lstStyle/>
        <a:p>
          <a:endParaRPr lang="en-US"/>
        </a:p>
      </dgm:t>
    </dgm:pt>
    <dgm:pt modelId="{15085893-9614-A34B-B42A-04320E93DA75}" type="pres">
      <dgm:prSet presAssocID="{5FCE7E59-0F93-1448-B60B-788ACF1924B9}" presName="parSh" presStyleLbl="node1" presStyleIdx="2" presStyleCnt="3"/>
      <dgm:spPr/>
      <dgm:t>
        <a:bodyPr/>
        <a:lstStyle/>
        <a:p>
          <a:endParaRPr lang="en-US"/>
        </a:p>
      </dgm:t>
    </dgm:pt>
    <dgm:pt modelId="{57B028E4-0AF5-ED4A-A536-3E8C7419F839}" type="pres">
      <dgm:prSet presAssocID="{5FCE7E59-0F93-1448-B60B-788ACF1924B9}" presName="desTx" presStyleLbl="fgAcc1" presStyleIdx="2" presStyleCnt="3">
        <dgm:presLayoutVars>
          <dgm:bulletEnabled val="1"/>
        </dgm:presLayoutVars>
      </dgm:prSet>
      <dgm:spPr/>
      <dgm:t>
        <a:bodyPr/>
        <a:lstStyle/>
        <a:p>
          <a:endParaRPr lang="en-US"/>
        </a:p>
      </dgm:t>
    </dgm:pt>
  </dgm:ptLst>
  <dgm:cxnLst>
    <dgm:cxn modelId="{82FEBFAA-AB85-4459-A83E-4BB03CA00011}" type="presOf" srcId="{50DB30C8-4214-4DB3-83EA-3BD255FC85AC}" destId="{760FD7C0-2B7F-B744-AF77-2EA0F3763183}" srcOrd="0" destOrd="3" presId="urn:microsoft.com/office/officeart/2005/8/layout/process3"/>
    <dgm:cxn modelId="{3552BFB7-A898-4752-B02E-DBDFED5D0414}" type="presOf" srcId="{F69EEA3C-4332-419C-8889-66FE5E0328F8}" destId="{760FD7C0-2B7F-B744-AF77-2EA0F3763183}" srcOrd="0" destOrd="1" presId="urn:microsoft.com/office/officeart/2005/8/layout/process3"/>
    <dgm:cxn modelId="{A90141FF-2322-4F97-9A81-CF8261FF7280}" srcId="{D543CEBB-9058-F047-B57D-2F1CE9B9937A}" destId="{2649243B-A230-4B2F-99C7-07A11365A4CB}" srcOrd="2" destOrd="0" parTransId="{7C53F13D-A053-4DA8-AEE4-4B39FB53D22A}" sibTransId="{D83CDDE4-A3E6-4F34-AAC1-8489AE162188}"/>
    <dgm:cxn modelId="{91404816-DFA7-483A-AA11-AB274B5AF3FA}" type="presOf" srcId="{BBD6F28B-7124-D14F-A267-07A7D42D5703}" destId="{718E1446-FA84-A048-9A47-375309771FCF}" srcOrd="1" destOrd="0" presId="urn:microsoft.com/office/officeart/2005/8/layout/process3"/>
    <dgm:cxn modelId="{34F39360-0DE9-4D3B-80BE-1FAE7231606E}" type="presOf" srcId="{D543CEBB-9058-F047-B57D-2F1CE9B9937A}" destId="{E9C64568-FEE0-B046-9742-991FF64AF386}" srcOrd="1" destOrd="0" presId="urn:microsoft.com/office/officeart/2005/8/layout/process3"/>
    <dgm:cxn modelId="{9CC119F2-3706-4142-9C2A-0B7711301A17}" srcId="{5FCE7E59-0F93-1448-B60B-788ACF1924B9}" destId="{9470AE4B-FF8A-45C2-B7EB-2A3D1B23154D}" srcOrd="1" destOrd="0" parTransId="{DBF9D256-C457-4345-8E21-82F4BC96D64B}" sibTransId="{AF4AD910-5731-4EF0-997C-786667EB6A05}"/>
    <dgm:cxn modelId="{00B6D140-497C-B841-8179-90684A60722D}" srcId="{D2C32DFD-BEF8-3741-8113-D54F6FD92D0A}" destId="{5FCE7E59-0F93-1448-B60B-788ACF1924B9}" srcOrd="2" destOrd="0" parTransId="{CEEEA79B-6311-EE4C-905E-D0BA29B67DE4}" sibTransId="{21D370B1-CF5F-954D-BAFA-E5936D9A4A52}"/>
    <dgm:cxn modelId="{63B32443-92CE-41D2-9606-8B97A056FA68}" srcId="{D543CEBB-9058-F047-B57D-2F1CE9B9937A}" destId="{F69EEA3C-4332-419C-8889-66FE5E0328F8}" srcOrd="1" destOrd="0" parTransId="{74F3FCCF-A2EB-4A2A-BDF6-F698BC628BB6}" sibTransId="{018A4592-54E8-4F1F-8714-B030592572D1}"/>
    <dgm:cxn modelId="{755F5815-4532-4172-A260-099A92DB782C}" type="presOf" srcId="{EDA6151C-06C6-3848-B0A1-2A6FE96B5B4C}" destId="{0F285B7E-318C-D84C-A128-316293386D86}" srcOrd="0" destOrd="0" presId="urn:microsoft.com/office/officeart/2005/8/layout/process3"/>
    <dgm:cxn modelId="{448B2F5C-F9A4-429A-8E0F-E26FAF3A8796}" type="presOf" srcId="{1E614E27-5494-45BB-BC36-053836221575}" destId="{760FD7C0-2B7F-B744-AF77-2EA0F3763183}" srcOrd="0" destOrd="4" presId="urn:microsoft.com/office/officeart/2005/8/layout/process3"/>
    <dgm:cxn modelId="{2247E461-E284-4A3B-9A4A-D5CB7C7F7DFB}" srcId="{6A86E80D-CBDB-7149-BA2E-29D23E485AF4}" destId="{4D570FE5-8053-4A66-8527-944084854C61}" srcOrd="0" destOrd="0" parTransId="{DDAF7A2E-A75F-4A62-8BAD-19C090F66FEF}" sibTransId="{09FC3AB0-9DF9-4BE2-BF92-FF8EDF7AED1A}"/>
    <dgm:cxn modelId="{F39CD053-E194-6E4D-9A3C-7FE832E0AF96}" srcId="{5FCE7E59-0F93-1448-B60B-788ACF1924B9}" destId="{0977D86B-7248-F64A-9470-CA20D0FACF2F}" srcOrd="0" destOrd="0" parTransId="{1F224F6F-3C25-2742-81B7-81E5BBA1121D}" sibTransId="{7E97B886-AC2D-FA45-96F5-3508A892F720}"/>
    <dgm:cxn modelId="{E83C1712-474D-4217-BEC2-00E1B02D1F07}" srcId="{D543CEBB-9058-F047-B57D-2F1CE9B9937A}" destId="{CE32372A-B592-44E3-B982-2E877B31BB89}" srcOrd="5" destOrd="0" parTransId="{93F90941-87F4-4AEE-A705-BB47232643FE}" sibTransId="{2E06966C-156D-43FF-87A6-AF55961A2C64}"/>
    <dgm:cxn modelId="{A5342304-6C07-460D-A31A-838017E796A5}" type="presOf" srcId="{0977D86B-7248-F64A-9470-CA20D0FACF2F}" destId="{57B028E4-0AF5-ED4A-A536-3E8C7419F839}" srcOrd="0" destOrd="0" presId="urn:microsoft.com/office/officeart/2005/8/layout/process3"/>
    <dgm:cxn modelId="{A32B2780-2922-4359-A423-5BE4BF755C56}" srcId="{D543CEBB-9058-F047-B57D-2F1CE9B9937A}" destId="{1E614E27-5494-45BB-BC36-053836221575}" srcOrd="4" destOrd="0" parTransId="{4761324C-27BF-4141-A72A-4C2891410818}" sibTransId="{181F27CC-30BC-4647-AE8E-B7BC38639267}"/>
    <dgm:cxn modelId="{8164319A-5513-4518-ABAE-C9F1027E1B68}" type="presOf" srcId="{5FCE7E59-0F93-1448-B60B-788ACF1924B9}" destId="{F8966BE2-9873-8441-B957-7954E72AC609}" srcOrd="0" destOrd="0" presId="urn:microsoft.com/office/officeart/2005/8/layout/process3"/>
    <dgm:cxn modelId="{11DDD2D9-AC0D-49A8-807A-CBDB26B51AEC}" type="presOf" srcId="{D2C32DFD-BEF8-3741-8113-D54F6FD92D0A}" destId="{EA91F29D-9E88-B34B-91EE-40D7D23FB79D}" srcOrd="0" destOrd="0" presId="urn:microsoft.com/office/officeart/2005/8/layout/process3"/>
    <dgm:cxn modelId="{3A3C02F2-D3A2-4100-A114-19D2C490699C}" type="presOf" srcId="{0CA62602-A8F8-C940-999E-89A6EADC2D17}" destId="{760FD7C0-2B7F-B744-AF77-2EA0F3763183}" srcOrd="0" destOrd="0" presId="urn:microsoft.com/office/officeart/2005/8/layout/process3"/>
    <dgm:cxn modelId="{4CAFA295-12FD-4882-B4FE-E4399F82D045}" type="presOf" srcId="{4D570FE5-8053-4A66-8527-944084854C61}" destId="{13D6550D-341C-C446-86F7-A7B2F92FE42F}" srcOrd="0" destOrd="0" presId="urn:microsoft.com/office/officeart/2005/8/layout/process3"/>
    <dgm:cxn modelId="{44C3D161-CF51-5649-8426-C4C69432FB24}" srcId="{6A86E80D-CBDB-7149-BA2E-29D23E485AF4}" destId="{4BB89F4D-EFF7-CA4B-8C8A-9568C1737C63}" srcOrd="1" destOrd="0" parTransId="{FE036AAD-6C31-5840-89BC-F6A69F50BCA6}" sibTransId="{04C73014-3684-CF45-B5F7-D4DC59119C14}"/>
    <dgm:cxn modelId="{14948A6F-3130-294F-8239-9D7E34FAF46D}" srcId="{D543CEBB-9058-F047-B57D-2F1CE9B9937A}" destId="{0CA62602-A8F8-C940-999E-89A6EADC2D17}" srcOrd="0" destOrd="0" parTransId="{721F7263-45CF-C940-B332-751DB72C4139}" sibTransId="{B315F0A2-20CD-7645-802A-1345E5FBC5E2}"/>
    <dgm:cxn modelId="{B442D8DC-D929-44C6-8C9F-40AE7CF6FFDA}" type="presOf" srcId="{2649243B-A230-4B2F-99C7-07A11365A4CB}" destId="{760FD7C0-2B7F-B744-AF77-2EA0F3763183}" srcOrd="0" destOrd="2" presId="urn:microsoft.com/office/officeart/2005/8/layout/process3"/>
    <dgm:cxn modelId="{13347E36-B839-4559-894D-935F5E9ADE1D}" type="presOf" srcId="{5FCE7E59-0F93-1448-B60B-788ACF1924B9}" destId="{15085893-9614-A34B-B42A-04320E93DA75}" srcOrd="1" destOrd="0" presId="urn:microsoft.com/office/officeart/2005/8/layout/process3"/>
    <dgm:cxn modelId="{3F634B7A-8CC7-4475-9389-6CD8CB22A349}" srcId="{D543CEBB-9058-F047-B57D-2F1CE9B9937A}" destId="{50DB30C8-4214-4DB3-83EA-3BD255FC85AC}" srcOrd="3" destOrd="0" parTransId="{88F757C7-B44D-47A4-B7F1-C7F320EFCC91}" sibTransId="{279F238D-311C-4027-99CB-B8383FFDDB01}"/>
    <dgm:cxn modelId="{64982133-1FC9-DF40-9602-81D7449DD9FB}" srcId="{D2C32DFD-BEF8-3741-8113-D54F6FD92D0A}" destId="{6A86E80D-CBDB-7149-BA2E-29D23E485AF4}" srcOrd="1" destOrd="0" parTransId="{9841A56B-41BD-0C4E-B69D-8F5AEEC59D48}" sibTransId="{EDA6151C-06C6-3848-B0A1-2A6FE96B5B4C}"/>
    <dgm:cxn modelId="{BB5C677F-72F4-4334-8B8E-C265B26EBDED}" type="presOf" srcId="{6A86E80D-CBDB-7149-BA2E-29D23E485AF4}" destId="{41083096-0C85-8448-9D5D-43A3FF1B5891}" srcOrd="0" destOrd="0" presId="urn:microsoft.com/office/officeart/2005/8/layout/process3"/>
    <dgm:cxn modelId="{01194F95-1F6A-44F0-9DFD-E14C6D08FA7F}" type="presOf" srcId="{6A86E80D-CBDB-7149-BA2E-29D23E485AF4}" destId="{1FAD8201-DC94-1B4C-A5BF-24AA2E51574A}" srcOrd="1" destOrd="0" presId="urn:microsoft.com/office/officeart/2005/8/layout/process3"/>
    <dgm:cxn modelId="{65280074-0D8E-4A88-B1E2-4E26450ED002}" type="presOf" srcId="{BBD6F28B-7124-D14F-A267-07A7D42D5703}" destId="{C146C23F-4182-284F-88DB-4D9898D68600}" srcOrd="0" destOrd="0" presId="urn:microsoft.com/office/officeart/2005/8/layout/process3"/>
    <dgm:cxn modelId="{C400F29A-85A5-4C15-9386-821CDD6973A1}" type="presOf" srcId="{4BB89F4D-EFF7-CA4B-8C8A-9568C1737C63}" destId="{13D6550D-341C-C446-86F7-A7B2F92FE42F}" srcOrd="0" destOrd="1" presId="urn:microsoft.com/office/officeart/2005/8/layout/process3"/>
    <dgm:cxn modelId="{2C503874-B392-4B6F-B994-5242B6F0D041}" type="presOf" srcId="{D543CEBB-9058-F047-B57D-2F1CE9B9937A}" destId="{339A7130-E9B9-CC4D-9051-728511D3C1A5}" srcOrd="0" destOrd="0" presId="urn:microsoft.com/office/officeart/2005/8/layout/process3"/>
    <dgm:cxn modelId="{49A1C509-F8E8-4976-836F-2B6B19038D87}" type="presOf" srcId="{CE32372A-B592-44E3-B982-2E877B31BB89}" destId="{760FD7C0-2B7F-B744-AF77-2EA0F3763183}" srcOrd="0" destOrd="5" presId="urn:microsoft.com/office/officeart/2005/8/layout/process3"/>
    <dgm:cxn modelId="{4DE6F9B1-64F1-8245-AD5B-D5AEF6D5D3C0}" srcId="{D2C32DFD-BEF8-3741-8113-D54F6FD92D0A}" destId="{D543CEBB-9058-F047-B57D-2F1CE9B9937A}" srcOrd="0" destOrd="0" parTransId="{535CCDF1-09DF-B44B-AA62-32891F6A2DEB}" sibTransId="{BBD6F28B-7124-D14F-A267-07A7D42D5703}"/>
    <dgm:cxn modelId="{6A2B5590-64F3-4459-BDCF-B9893C3307FE}" type="presOf" srcId="{9470AE4B-FF8A-45C2-B7EB-2A3D1B23154D}" destId="{57B028E4-0AF5-ED4A-A536-3E8C7419F839}" srcOrd="0" destOrd="1" presId="urn:microsoft.com/office/officeart/2005/8/layout/process3"/>
    <dgm:cxn modelId="{2239CBC7-A6AD-4777-8375-2268A93651E5}" type="presOf" srcId="{EDA6151C-06C6-3848-B0A1-2A6FE96B5B4C}" destId="{59010227-FA52-9944-B7F4-C246324C1E8C}" srcOrd="1" destOrd="0" presId="urn:microsoft.com/office/officeart/2005/8/layout/process3"/>
    <dgm:cxn modelId="{EBA9A705-7CCE-4048-B00E-E002885FC0A2}" type="presParOf" srcId="{EA91F29D-9E88-B34B-91EE-40D7D23FB79D}" destId="{6D1671EB-DE08-7B4A-82C8-E4126D647A0A}" srcOrd="0" destOrd="0" presId="urn:microsoft.com/office/officeart/2005/8/layout/process3"/>
    <dgm:cxn modelId="{F9BF6CDE-8D3B-41B9-81BF-15179BBF8DC1}" type="presParOf" srcId="{6D1671EB-DE08-7B4A-82C8-E4126D647A0A}" destId="{339A7130-E9B9-CC4D-9051-728511D3C1A5}" srcOrd="0" destOrd="0" presId="urn:microsoft.com/office/officeart/2005/8/layout/process3"/>
    <dgm:cxn modelId="{B51915E2-6CC6-4528-9078-C0C9437460CB}" type="presParOf" srcId="{6D1671EB-DE08-7B4A-82C8-E4126D647A0A}" destId="{E9C64568-FEE0-B046-9742-991FF64AF386}" srcOrd="1" destOrd="0" presId="urn:microsoft.com/office/officeart/2005/8/layout/process3"/>
    <dgm:cxn modelId="{C42B80D8-6F2F-4C8F-A30A-442327BA3E14}" type="presParOf" srcId="{6D1671EB-DE08-7B4A-82C8-E4126D647A0A}" destId="{760FD7C0-2B7F-B744-AF77-2EA0F3763183}" srcOrd="2" destOrd="0" presId="urn:microsoft.com/office/officeart/2005/8/layout/process3"/>
    <dgm:cxn modelId="{E7671901-B203-4B44-9A0C-7F4898299809}" type="presParOf" srcId="{EA91F29D-9E88-B34B-91EE-40D7D23FB79D}" destId="{C146C23F-4182-284F-88DB-4D9898D68600}" srcOrd="1" destOrd="0" presId="urn:microsoft.com/office/officeart/2005/8/layout/process3"/>
    <dgm:cxn modelId="{F4E0559B-83A8-4D1A-A13A-A672BEE39F08}" type="presParOf" srcId="{C146C23F-4182-284F-88DB-4D9898D68600}" destId="{718E1446-FA84-A048-9A47-375309771FCF}" srcOrd="0" destOrd="0" presId="urn:microsoft.com/office/officeart/2005/8/layout/process3"/>
    <dgm:cxn modelId="{C4A487A6-DF10-440C-9335-A2F1412F4A48}" type="presParOf" srcId="{EA91F29D-9E88-B34B-91EE-40D7D23FB79D}" destId="{7F46FEF4-13AB-DF41-96D6-CD348D5010B9}" srcOrd="2" destOrd="0" presId="urn:microsoft.com/office/officeart/2005/8/layout/process3"/>
    <dgm:cxn modelId="{5B9B47B1-FDB0-41BE-97D3-BC938EDCAA63}" type="presParOf" srcId="{7F46FEF4-13AB-DF41-96D6-CD348D5010B9}" destId="{41083096-0C85-8448-9D5D-43A3FF1B5891}" srcOrd="0" destOrd="0" presId="urn:microsoft.com/office/officeart/2005/8/layout/process3"/>
    <dgm:cxn modelId="{31EEF9FE-5440-4F05-B84C-52221609A122}" type="presParOf" srcId="{7F46FEF4-13AB-DF41-96D6-CD348D5010B9}" destId="{1FAD8201-DC94-1B4C-A5BF-24AA2E51574A}" srcOrd="1" destOrd="0" presId="urn:microsoft.com/office/officeart/2005/8/layout/process3"/>
    <dgm:cxn modelId="{315A9E95-56DB-4AEB-8C0E-8F401FBA1394}" type="presParOf" srcId="{7F46FEF4-13AB-DF41-96D6-CD348D5010B9}" destId="{13D6550D-341C-C446-86F7-A7B2F92FE42F}" srcOrd="2" destOrd="0" presId="urn:microsoft.com/office/officeart/2005/8/layout/process3"/>
    <dgm:cxn modelId="{DD8BDA87-CD10-4775-8805-5AF2C7C858BF}" type="presParOf" srcId="{EA91F29D-9E88-B34B-91EE-40D7D23FB79D}" destId="{0F285B7E-318C-D84C-A128-316293386D86}" srcOrd="3" destOrd="0" presId="urn:microsoft.com/office/officeart/2005/8/layout/process3"/>
    <dgm:cxn modelId="{A7FAADD2-FC68-4BE2-B896-1F4C4983252A}" type="presParOf" srcId="{0F285B7E-318C-D84C-A128-316293386D86}" destId="{59010227-FA52-9944-B7F4-C246324C1E8C}" srcOrd="0" destOrd="0" presId="urn:microsoft.com/office/officeart/2005/8/layout/process3"/>
    <dgm:cxn modelId="{5FB23346-FC5F-48B4-8904-57F1087670EC}" type="presParOf" srcId="{EA91F29D-9E88-B34B-91EE-40D7D23FB79D}" destId="{ABB686C4-2558-2747-AAB9-244DE36B8A71}" srcOrd="4" destOrd="0" presId="urn:microsoft.com/office/officeart/2005/8/layout/process3"/>
    <dgm:cxn modelId="{1E475F78-F310-42F7-86AB-2D9AAADD9810}" type="presParOf" srcId="{ABB686C4-2558-2747-AAB9-244DE36B8A71}" destId="{F8966BE2-9873-8441-B957-7954E72AC609}" srcOrd="0" destOrd="0" presId="urn:microsoft.com/office/officeart/2005/8/layout/process3"/>
    <dgm:cxn modelId="{FAA00170-2CE0-480D-BAC4-24689ABA2F71}" type="presParOf" srcId="{ABB686C4-2558-2747-AAB9-244DE36B8A71}" destId="{15085893-9614-A34B-B42A-04320E93DA75}" srcOrd="1" destOrd="0" presId="urn:microsoft.com/office/officeart/2005/8/layout/process3"/>
    <dgm:cxn modelId="{448F41EE-7260-4BB0-97D7-A30394DBA23B}" type="presParOf" srcId="{ABB686C4-2558-2747-AAB9-244DE36B8A71}" destId="{57B028E4-0AF5-ED4A-A536-3E8C7419F83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7132B-9620-4BE9-9F9A-E0C83251FFB3}">
      <dsp:nvSpPr>
        <dsp:cNvPr id="0" name=""/>
        <dsp:cNvSpPr/>
      </dsp:nvSpPr>
      <dsp:spPr>
        <a:xfrm>
          <a:off x="0" y="110607"/>
          <a:ext cx="7886700" cy="503685"/>
        </a:xfrm>
        <a:prstGeom prst="roundRect">
          <a:avLst/>
        </a:prstGeom>
        <a:solidFill>
          <a:srgbClr val="A17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Using Paper</a:t>
          </a:r>
          <a:endParaRPr lang="en-US" sz="2100" kern="1200" dirty="0"/>
        </a:p>
      </dsp:txBody>
      <dsp:txXfrm>
        <a:off x="24588" y="135195"/>
        <a:ext cx="7837524" cy="454509"/>
      </dsp:txXfrm>
    </dsp:sp>
    <dsp:sp modelId="{42C03CC1-90B4-4E8E-822C-A834C61F72D2}">
      <dsp:nvSpPr>
        <dsp:cNvPr id="0" name=""/>
        <dsp:cNvSpPr/>
      </dsp:nvSpPr>
      <dsp:spPr>
        <a:xfrm>
          <a:off x="0" y="614292"/>
          <a:ext cx="78867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Respondent-ready PDFs for short forms &amp; profiles on HealthMeasures.net</a:t>
          </a:r>
          <a:endParaRPr lang="en-US" sz="1600" kern="1200" dirty="0"/>
        </a:p>
        <a:p>
          <a:pPr marL="171450" lvl="1" indent="-171450" algn="l" defTabSz="711200">
            <a:lnSpc>
              <a:spcPct val="90000"/>
            </a:lnSpc>
            <a:spcBef>
              <a:spcPct val="0"/>
            </a:spcBef>
            <a:spcAft>
              <a:spcPct val="20000"/>
            </a:spcAft>
            <a:buChar char="••"/>
          </a:pPr>
          <a:r>
            <a:rPr lang="en-US" sz="1600" kern="1200" dirty="0" smtClean="0"/>
            <a:t>Minimal technology needed; staff time required for data entry and scoring</a:t>
          </a:r>
          <a:endParaRPr lang="en-US" sz="1600" kern="1200" dirty="0"/>
        </a:p>
      </dsp:txBody>
      <dsp:txXfrm>
        <a:off x="0" y="614292"/>
        <a:ext cx="7886700" cy="554242"/>
      </dsp:txXfrm>
    </dsp:sp>
    <dsp:sp modelId="{8E9E9D8C-A0C0-441E-9A91-797D78EBC677}">
      <dsp:nvSpPr>
        <dsp:cNvPr id="0" name=""/>
        <dsp:cNvSpPr/>
      </dsp:nvSpPr>
      <dsp:spPr>
        <a:xfrm>
          <a:off x="0" y="1168535"/>
          <a:ext cx="7886700" cy="503685"/>
        </a:xfrm>
        <a:prstGeom prst="roundRect">
          <a:avLst/>
        </a:prstGeom>
        <a:solidFill>
          <a:srgbClr val="A17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Using a Computer</a:t>
          </a:r>
          <a:endParaRPr lang="en-US" sz="2100" kern="1200" dirty="0"/>
        </a:p>
      </dsp:txBody>
      <dsp:txXfrm>
        <a:off x="24588" y="1193123"/>
        <a:ext cx="7837524" cy="454509"/>
      </dsp:txXfrm>
    </dsp:sp>
    <dsp:sp modelId="{89DB1161-F63E-446E-BC6F-28B9DB753B2C}">
      <dsp:nvSpPr>
        <dsp:cNvPr id="0" name=""/>
        <dsp:cNvSpPr/>
      </dsp:nvSpPr>
      <dsp:spPr>
        <a:xfrm>
          <a:off x="0" y="1679881"/>
          <a:ext cx="7886700"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Required for administration of CATs</a:t>
          </a:r>
          <a:endParaRPr lang="en-US" sz="1600" kern="1200" dirty="0"/>
        </a:p>
        <a:p>
          <a:pPr marL="171450" lvl="1" indent="-171450" algn="l" defTabSz="711200">
            <a:lnSpc>
              <a:spcPct val="90000"/>
            </a:lnSpc>
            <a:spcBef>
              <a:spcPct val="0"/>
            </a:spcBef>
            <a:spcAft>
              <a:spcPct val="20000"/>
            </a:spcAft>
            <a:buChar char="••"/>
          </a:pPr>
          <a:r>
            <a:rPr lang="en-US" sz="1600" kern="1200" dirty="0" smtClean="0"/>
            <a:t>PROMIS measures available in </a:t>
          </a:r>
          <a:r>
            <a:rPr lang="en-US" sz="1600" kern="1200" dirty="0" err="1" smtClean="0"/>
            <a:t>REDCap</a:t>
          </a:r>
          <a:r>
            <a:rPr lang="en-US" sz="1600" kern="1200" dirty="0" smtClean="0"/>
            <a:t>, Epic, Assessment </a:t>
          </a:r>
          <a:r>
            <a:rPr lang="en-US" sz="1600" kern="1200" dirty="0" err="1" smtClean="0"/>
            <a:t>Center</a:t>
          </a:r>
          <a:r>
            <a:rPr lang="en-US" sz="1600" kern="1200" baseline="30000" dirty="0" err="1" smtClean="0"/>
            <a:t>SM</a:t>
          </a:r>
          <a:r>
            <a:rPr lang="en-US" sz="1600" kern="1200" baseline="30000" dirty="0" smtClean="0"/>
            <a:t>  </a:t>
          </a:r>
          <a:r>
            <a:rPr lang="en-US" sz="1600" kern="1200" baseline="0" dirty="0" smtClean="0"/>
            <a:t>and OBERD (Outcomes Based Electronic Research Database)</a:t>
          </a:r>
          <a:endParaRPr lang="en-US" sz="1600" kern="1200" baseline="0" dirty="0"/>
        </a:p>
        <a:p>
          <a:pPr marL="171450" lvl="1" indent="-171450" algn="l" defTabSz="711200">
            <a:lnSpc>
              <a:spcPct val="90000"/>
            </a:lnSpc>
            <a:spcBef>
              <a:spcPct val="0"/>
            </a:spcBef>
            <a:spcAft>
              <a:spcPct val="20000"/>
            </a:spcAft>
            <a:buChar char="••"/>
          </a:pPr>
          <a:r>
            <a:rPr lang="en-US" sz="1600" b="0" i="0" kern="1200" dirty="0" smtClean="0"/>
            <a:t>For a custom solution, the Assessment Center API allows your data collection system to administer PROMIS measures (including CATs)</a:t>
          </a:r>
          <a:endParaRPr lang="en-US" sz="1600" kern="1200" dirty="0"/>
        </a:p>
      </dsp:txBody>
      <dsp:txXfrm>
        <a:off x="0" y="1679881"/>
        <a:ext cx="7886700" cy="1282364"/>
      </dsp:txXfrm>
    </dsp:sp>
    <dsp:sp modelId="{920140CD-099B-4D6D-B97F-A4D681ECB0EB}">
      <dsp:nvSpPr>
        <dsp:cNvPr id="0" name=""/>
        <dsp:cNvSpPr/>
      </dsp:nvSpPr>
      <dsp:spPr>
        <a:xfrm>
          <a:off x="0" y="2950250"/>
          <a:ext cx="7886700" cy="503685"/>
        </a:xfrm>
        <a:prstGeom prst="roundRect">
          <a:avLst/>
        </a:prstGeom>
        <a:solidFill>
          <a:srgbClr val="A17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Using the PROMIS iPad App</a:t>
          </a:r>
          <a:endParaRPr lang="en-US" sz="2100" kern="1200" dirty="0"/>
        </a:p>
      </dsp:txBody>
      <dsp:txXfrm>
        <a:off x="24588" y="2974838"/>
        <a:ext cx="7837524" cy="454509"/>
      </dsp:txXfrm>
    </dsp:sp>
    <dsp:sp modelId="{038B9AA9-7BB1-4011-B1C8-375828AC1D5D}">
      <dsp:nvSpPr>
        <dsp:cNvPr id="0" name=""/>
        <dsp:cNvSpPr/>
      </dsp:nvSpPr>
      <dsp:spPr>
        <a:xfrm>
          <a:off x="0" y="3458270"/>
          <a:ext cx="7886700"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dirty="0" smtClean="0"/>
            <a:t>Enables on-demand assessments. An administrator can select any PROMIS measure and hand the iPad over to a respondent for completion</a:t>
          </a:r>
          <a:endParaRPr lang="en-US" sz="1600" kern="1200" dirty="0"/>
        </a:p>
        <a:p>
          <a:pPr marL="171450" lvl="1" indent="-171450" algn="l" defTabSz="711200">
            <a:lnSpc>
              <a:spcPct val="90000"/>
            </a:lnSpc>
            <a:spcBef>
              <a:spcPct val="0"/>
            </a:spcBef>
            <a:spcAft>
              <a:spcPct val="20000"/>
            </a:spcAft>
            <a:buChar char="••"/>
          </a:pPr>
          <a:r>
            <a:rPr lang="en-US" sz="1600" b="0" i="0" kern="1200" dirty="0" smtClean="0"/>
            <a:t>Available in the iTunes Store</a:t>
          </a:r>
          <a:endParaRPr lang="en-US" sz="1600" b="0" i="0" kern="1200" dirty="0"/>
        </a:p>
      </dsp:txBody>
      <dsp:txXfrm>
        <a:off x="0" y="3458270"/>
        <a:ext cx="7886700" cy="782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A1221D6-53FE-4F47-BB97-EEF47D3F5A05}" type="datetimeFigureOut">
              <a:rPr lang="en-US" smtClean="0"/>
              <a:t>8/23/2018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78E51FC-1996-4A6D-B3D8-56E890CF4723}" type="slidenum">
              <a:rPr lang="en-US" smtClean="0"/>
              <a:t>‹#›</a:t>
            </a:fld>
            <a:endParaRPr lang="en-US"/>
          </a:p>
        </p:txBody>
      </p:sp>
    </p:spTree>
    <p:extLst>
      <p:ext uri="{BB962C8B-B14F-4D97-AF65-F5344CB8AC3E}">
        <p14:creationId xmlns:p14="http://schemas.microsoft.com/office/powerpoint/2010/main" val="2076044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DFC27A1-4BB4-4A3B-AC44-6A4CDB6CCF59}" type="datetimeFigureOut">
              <a:rPr lang="en-US" smtClean="0"/>
              <a:t>8/23/2018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7416FB-9209-4206-B999-6720684CFE2A}" type="slidenum">
              <a:rPr lang="en-US" smtClean="0"/>
              <a:t>‹#›</a:t>
            </a:fld>
            <a:endParaRPr lang="en-US"/>
          </a:p>
        </p:txBody>
      </p:sp>
    </p:spTree>
    <p:extLst>
      <p:ext uri="{BB962C8B-B14F-4D97-AF65-F5344CB8AC3E}">
        <p14:creationId xmlns:p14="http://schemas.microsoft.com/office/powerpoint/2010/main" val="74485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EDF9D49-DE07-4D90-A8B8-AEFD0BCF8706}" type="slidenum">
              <a:rPr lang="en-US" smtClean="0"/>
              <a:t>2</a:t>
            </a:fld>
            <a:endParaRPr lang="en-US"/>
          </a:p>
        </p:txBody>
      </p:sp>
    </p:spTree>
    <p:extLst>
      <p:ext uri="{BB962C8B-B14F-4D97-AF65-F5344CB8AC3E}">
        <p14:creationId xmlns:p14="http://schemas.microsoft.com/office/powerpoint/2010/main" val="2069241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15</a:t>
            </a:fld>
            <a:endParaRPr lang="en-US"/>
          </a:p>
        </p:txBody>
      </p:sp>
    </p:spTree>
    <p:extLst>
      <p:ext uri="{BB962C8B-B14F-4D97-AF65-F5344CB8AC3E}">
        <p14:creationId xmlns:p14="http://schemas.microsoft.com/office/powerpoint/2010/main" val="351773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17</a:t>
            </a:fld>
            <a:endParaRPr lang="en-US"/>
          </a:p>
        </p:txBody>
      </p:sp>
    </p:spTree>
    <p:extLst>
      <p:ext uri="{BB962C8B-B14F-4D97-AF65-F5344CB8AC3E}">
        <p14:creationId xmlns:p14="http://schemas.microsoft.com/office/powerpoint/2010/main" val="146934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18</a:t>
            </a:fld>
            <a:endParaRPr lang="en-US"/>
          </a:p>
        </p:txBody>
      </p:sp>
    </p:spTree>
    <p:extLst>
      <p:ext uri="{BB962C8B-B14F-4D97-AF65-F5344CB8AC3E}">
        <p14:creationId xmlns:p14="http://schemas.microsoft.com/office/powerpoint/2010/main" val="1527254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smtClean="0"/>
              <a:t>Partners – no additional notes</a:t>
            </a:r>
          </a:p>
          <a:p>
            <a:pPr defTabSz="949478">
              <a:defRPr/>
            </a:pPr>
            <a:endParaRPr lang="en-US" dirty="0" smtClean="0"/>
          </a:p>
          <a:p>
            <a:pPr defTabSz="949478">
              <a:defRPr/>
            </a:pPr>
            <a:r>
              <a:rPr lang="en-US" dirty="0" smtClean="0"/>
              <a:t>Rochester – </a:t>
            </a:r>
          </a:p>
          <a:p>
            <a:pPr defTabSz="949478">
              <a:defRPr/>
            </a:pPr>
            <a:r>
              <a:rPr lang="en-US" dirty="0" smtClean="0"/>
              <a:t>- PROMIS CAT data has been collected on 95.21% (all time; last 3 months = 95.89%) of all </a:t>
            </a:r>
            <a:r>
              <a:rPr lang="en-US" dirty="0" err="1" smtClean="0"/>
              <a:t>orthopaedic</a:t>
            </a:r>
            <a:r>
              <a:rPr lang="en-US" dirty="0" smtClean="0"/>
              <a:t> patients at URMC since formal implementation on February 12, 2015</a:t>
            </a:r>
          </a:p>
          <a:p>
            <a:pPr defTabSz="949478">
              <a:defRPr/>
            </a:pPr>
            <a:r>
              <a:rPr lang="en-US" dirty="0" smtClean="0"/>
              <a:t>- 138,709 evaluations (55,220 unique patients, 338,039 total PROMIS scores) have been collected</a:t>
            </a:r>
          </a:p>
          <a:p>
            <a:pPr defTabSz="949478">
              <a:defRPr/>
            </a:pPr>
            <a:r>
              <a:rPr lang="en-US" dirty="0" smtClean="0"/>
              <a:t>- Moreover, 79.06% were completed, 13.78% declined without answering questions, 2.86% quit after answering some questions, 2.43% abandoned the test partway through, and 1.86% ignored the evaluation altogether.</a:t>
            </a:r>
          </a:p>
          <a:p>
            <a:pPr defTabSz="949478">
              <a:defRPr/>
            </a:pPr>
            <a:r>
              <a:rPr lang="en-US" dirty="0" smtClean="0"/>
              <a:t>- 2 million questions answered</a:t>
            </a:r>
          </a:p>
          <a:p>
            <a:r>
              <a:rPr lang="en-US" dirty="0" smtClean="0"/>
              <a:t/>
            </a:r>
            <a:br>
              <a:rPr lang="en-US" dirty="0" smtClean="0"/>
            </a:br>
            <a:r>
              <a:rPr lang="en-US" dirty="0" smtClean="0"/>
              <a:t>NSW</a:t>
            </a:r>
            <a:r>
              <a:rPr lang="en-US" baseline="0" dirty="0" smtClean="0"/>
              <a:t> - The PRM program has core and optional question sets for PROM, with the core question set being PROMIS 10, to provide an overview of generic health related quality of life status of patients. The PRM program is aiming to move towards the PROMIS CAT by the end of the year, and into further short forms as and where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19</a:t>
            </a:fld>
            <a:endParaRPr lang="en-US"/>
          </a:p>
        </p:txBody>
      </p:sp>
    </p:spTree>
    <p:extLst>
      <p:ext uri="{BB962C8B-B14F-4D97-AF65-F5344CB8AC3E}">
        <p14:creationId xmlns:p14="http://schemas.microsoft.com/office/powerpoint/2010/main" val="154231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smtClean="0"/>
              <a:t>Psychological Test and Assessment Modeling</a:t>
            </a:r>
            <a:r>
              <a:rPr lang="en-US" dirty="0" smtClean="0"/>
              <a:t> -- Cancer patients were both ethnically and socio-demographically diverse. Analyses include items across eight PROMIS adult domains: Fatigue, Depression, Anxiety, Sleep Disturbance, Pain, Physical Function, Cognitive Concerns and Social Function. </a:t>
            </a:r>
          </a:p>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20</a:t>
            </a:fld>
            <a:endParaRPr lang="en-US"/>
          </a:p>
        </p:txBody>
      </p:sp>
    </p:spTree>
    <p:extLst>
      <p:ext uri="{BB962C8B-B14F-4D97-AF65-F5344CB8AC3E}">
        <p14:creationId xmlns:p14="http://schemas.microsoft.com/office/powerpoint/2010/main" val="418559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21</a:t>
            </a:fld>
            <a:endParaRPr lang="en-US"/>
          </a:p>
        </p:txBody>
      </p:sp>
    </p:spTree>
    <p:extLst>
      <p:ext uri="{BB962C8B-B14F-4D97-AF65-F5344CB8AC3E}">
        <p14:creationId xmlns:p14="http://schemas.microsoft.com/office/powerpoint/2010/main" val="158073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F9D49-DE07-4D90-A8B8-AEFD0BCF8706}" type="slidenum">
              <a:rPr lang="en-US" smtClean="0"/>
              <a:t>22</a:t>
            </a:fld>
            <a:endParaRPr lang="en-US"/>
          </a:p>
        </p:txBody>
      </p:sp>
    </p:spTree>
    <p:extLst>
      <p:ext uri="{BB962C8B-B14F-4D97-AF65-F5344CB8AC3E}">
        <p14:creationId xmlns:p14="http://schemas.microsoft.com/office/powerpoint/2010/main" val="351098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3</a:t>
            </a:fld>
            <a:endParaRPr lang="en-US"/>
          </a:p>
        </p:txBody>
      </p:sp>
    </p:spTree>
    <p:extLst>
      <p:ext uri="{BB962C8B-B14F-4D97-AF65-F5344CB8AC3E}">
        <p14:creationId xmlns:p14="http://schemas.microsoft.com/office/powerpoint/2010/main" val="112106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4</a:t>
            </a:fld>
            <a:endParaRPr lang="en-US"/>
          </a:p>
        </p:txBody>
      </p:sp>
    </p:spTree>
    <p:extLst>
      <p:ext uri="{BB962C8B-B14F-4D97-AF65-F5344CB8AC3E}">
        <p14:creationId xmlns:p14="http://schemas.microsoft.com/office/powerpoint/2010/main" val="390102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13EFD8-6996-488E-8FE7-E0B6871AA072}" type="slidenum">
              <a:rPr lang="en-US" smtClean="0"/>
              <a:pPr>
                <a:defRPr/>
              </a:pPr>
              <a:t>7</a:t>
            </a:fld>
            <a:endParaRPr lang="en-US"/>
          </a:p>
        </p:txBody>
      </p:sp>
    </p:spTree>
    <p:extLst>
      <p:ext uri="{BB962C8B-B14F-4D97-AF65-F5344CB8AC3E}">
        <p14:creationId xmlns:p14="http://schemas.microsoft.com/office/powerpoint/2010/main" val="412954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8</a:t>
            </a:fld>
            <a:endParaRPr lang="en-US"/>
          </a:p>
        </p:txBody>
      </p:sp>
    </p:spTree>
    <p:extLst>
      <p:ext uri="{BB962C8B-B14F-4D97-AF65-F5344CB8AC3E}">
        <p14:creationId xmlns:p14="http://schemas.microsoft.com/office/powerpoint/2010/main" val="44894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9</a:t>
            </a:fld>
            <a:endParaRPr lang="en-US"/>
          </a:p>
        </p:txBody>
      </p:sp>
    </p:spTree>
    <p:extLst>
      <p:ext uri="{BB962C8B-B14F-4D97-AF65-F5344CB8AC3E}">
        <p14:creationId xmlns:p14="http://schemas.microsoft.com/office/powerpoint/2010/main" val="230746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10</a:t>
            </a:fld>
            <a:endParaRPr lang="en-US"/>
          </a:p>
        </p:txBody>
      </p:sp>
    </p:spTree>
    <p:extLst>
      <p:ext uri="{BB962C8B-B14F-4D97-AF65-F5344CB8AC3E}">
        <p14:creationId xmlns:p14="http://schemas.microsoft.com/office/powerpoint/2010/main" val="2855396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12</a:t>
            </a:fld>
            <a:endParaRPr lang="en-US"/>
          </a:p>
        </p:txBody>
      </p:sp>
    </p:spTree>
    <p:extLst>
      <p:ext uri="{BB962C8B-B14F-4D97-AF65-F5344CB8AC3E}">
        <p14:creationId xmlns:p14="http://schemas.microsoft.com/office/powerpoint/2010/main" val="353336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14</a:t>
            </a:fld>
            <a:endParaRPr lang="en-US"/>
          </a:p>
        </p:txBody>
      </p:sp>
    </p:spTree>
    <p:extLst>
      <p:ext uri="{BB962C8B-B14F-4D97-AF65-F5344CB8AC3E}">
        <p14:creationId xmlns:p14="http://schemas.microsoft.com/office/powerpoint/2010/main" val="1602845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3840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0725" y="5145499"/>
            <a:ext cx="4182549" cy="1568613"/>
          </a:xfrm>
          <a:prstGeom prst="rect">
            <a:avLst/>
          </a:prstGeom>
        </p:spPr>
      </p:pic>
    </p:spTree>
    <p:extLst>
      <p:ext uri="{BB962C8B-B14F-4D97-AF65-F5344CB8AC3E}">
        <p14:creationId xmlns:p14="http://schemas.microsoft.com/office/powerpoint/2010/main" val="13404938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787"/>
          <a:stretch/>
        </p:blipFill>
        <p:spPr>
          <a:xfrm>
            <a:off x="-1" y="5678"/>
            <a:ext cx="9182003" cy="588712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baseline="0">
                <a:solidFill>
                  <a:schemeClr val="tx1"/>
                </a:solidFill>
              </a:defRPr>
            </a:lvl1pPr>
          </a:lstStyle>
          <a:p>
            <a:r>
              <a:rPr lang="en-US" dirty="0" smtClean="0"/>
              <a:t>Click to edit PROMIS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9634709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87"/>
            <a:ext cx="9144000" cy="581755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PROMIS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7202475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t="-1424" b="14483"/>
          <a:stretch/>
        </p:blipFill>
        <p:spPr>
          <a:xfrm>
            <a:off x="-1" y="-138298"/>
            <a:ext cx="9279301" cy="5997231"/>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Neuro-</a:t>
            </a:r>
            <a:r>
              <a:rPr lang="en-US" dirty="0" err="1" smtClean="0"/>
              <a:t>QoL</a:t>
            </a:r>
            <a:r>
              <a:rPr lang="en-US" dirty="0" smtClean="0"/>
              <a:t>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18" y="6158050"/>
            <a:ext cx="1618658" cy="494455"/>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5238513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9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5154"/>
          <a:stretch/>
        </p:blipFill>
        <p:spPr>
          <a:xfrm>
            <a:off x="0" y="0"/>
            <a:ext cx="9187543" cy="58250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Neuro-</a:t>
            </a:r>
            <a:r>
              <a:rPr lang="en-US" dirty="0" err="1" smtClean="0"/>
              <a:t>QoL</a:t>
            </a:r>
            <a:r>
              <a:rPr lang="en-US" dirty="0" smtClean="0"/>
              <a:t>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18" y="6158050"/>
            <a:ext cx="1618658" cy="49445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37870300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3856"/>
          <a:stretch/>
        </p:blipFill>
        <p:spPr>
          <a:xfrm>
            <a:off x="-35599" y="0"/>
            <a:ext cx="9197888" cy="59266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ASCQ-Me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610" y="6129681"/>
            <a:ext cx="1528357" cy="524736"/>
          </a:xfrm>
          <a:prstGeom prst="rect">
            <a:avLst/>
          </a:prstGeom>
        </p:spPr>
      </p:pic>
    </p:spTree>
    <p:extLst>
      <p:ext uri="{BB962C8B-B14F-4D97-AF65-F5344CB8AC3E}">
        <p14:creationId xmlns:p14="http://schemas.microsoft.com/office/powerpoint/2010/main" val="15801786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4746"/>
          <a:stretch/>
        </p:blipFill>
        <p:spPr>
          <a:xfrm>
            <a:off x="-16042" y="-76912"/>
            <a:ext cx="9188532" cy="5952780"/>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ASCQ-Me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610" y="6129681"/>
            <a:ext cx="1528357" cy="524736"/>
          </a:xfrm>
          <a:prstGeom prst="rect">
            <a:avLst/>
          </a:prstGeom>
        </p:spPr>
      </p:pic>
    </p:spTree>
    <p:extLst>
      <p:ext uri="{BB962C8B-B14F-4D97-AF65-F5344CB8AC3E}">
        <p14:creationId xmlns:p14="http://schemas.microsoft.com/office/powerpoint/2010/main" val="39288171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4321"/>
          <a:stretch/>
        </p:blipFill>
        <p:spPr>
          <a:xfrm>
            <a:off x="-48126" y="0"/>
            <a:ext cx="9192126" cy="590679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NIH Toolbox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1547092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2839"/>
          <a:stretch/>
        </p:blipFill>
        <p:spPr>
          <a:xfrm>
            <a:off x="-50799" y="0"/>
            <a:ext cx="9211732" cy="5999524"/>
          </a:xfrm>
          <a:prstGeom prst="rect">
            <a:avLst/>
          </a:prstGeom>
        </p:spPr>
      </p:pic>
      <p:sp>
        <p:nvSpPr>
          <p:cNvPr id="2" name="Title 1"/>
          <p:cNvSpPr>
            <a:spLocks noGrp="1"/>
          </p:cNvSpPr>
          <p:nvPr>
            <p:ph type="title" hasCustomPrompt="1"/>
          </p:nvPr>
        </p:nvSpPr>
        <p:spPr>
          <a:xfrm>
            <a:off x="1676139" y="199505"/>
            <a:ext cx="3845823" cy="2852737"/>
          </a:xfrm>
        </p:spPr>
        <p:txBody>
          <a:bodyPr anchor="ctr">
            <a:normAutofit/>
          </a:bodyPr>
          <a:lstStyle>
            <a:lvl1pPr algn="l">
              <a:defRPr sz="4800">
                <a:solidFill>
                  <a:schemeClr val="tx1"/>
                </a:solidFill>
              </a:defRPr>
            </a:lvl1pPr>
          </a:lstStyle>
          <a:p>
            <a:r>
              <a:rPr lang="en-US" dirty="0" smtClean="0"/>
              <a:t>Click to edit NIH Toolbox section title style</a:t>
            </a:r>
            <a:endParaRPr lang="en-US" dirty="0"/>
          </a:p>
        </p:txBody>
      </p:sp>
      <p:sp>
        <p:nvSpPr>
          <p:cNvPr id="3" name="Text Placeholder 2"/>
          <p:cNvSpPr>
            <a:spLocks noGrp="1"/>
          </p:cNvSpPr>
          <p:nvPr>
            <p:ph type="body" idx="1"/>
          </p:nvPr>
        </p:nvSpPr>
        <p:spPr>
          <a:xfrm>
            <a:off x="1701435"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9034266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6893426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3492136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397" r="1"/>
          <a:stretch/>
        </p:blipFill>
        <p:spPr>
          <a:xfrm>
            <a:off x="-9940" y="0"/>
            <a:ext cx="9153939" cy="6896088"/>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r>
              <a:rPr lang="en-US" dirty="0" smtClean="0"/>
              <a:t>Click to edit Master title style</a:t>
            </a:r>
            <a:endParaRPr lang="en-US" dirty="0"/>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866" y="5255566"/>
            <a:ext cx="4182549" cy="1568613"/>
          </a:xfrm>
          <a:prstGeom prst="rect">
            <a:avLst/>
          </a:prstGeom>
        </p:spPr>
      </p:pic>
    </p:spTree>
    <p:extLst>
      <p:ext uri="{BB962C8B-B14F-4D97-AF65-F5344CB8AC3E}">
        <p14:creationId xmlns:p14="http://schemas.microsoft.com/office/powerpoint/2010/main" val="30243804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89A4CDEE-DA80-4A6F-A8DB-4868DDA29223}" type="slidenum">
              <a:rPr lang="en-US" smtClean="0"/>
              <a:t>‹#›</a:t>
            </a:fld>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7591277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4" name="Slide Number Placeholder 3"/>
          <p:cNvSpPr>
            <a:spLocks noGrp="1"/>
          </p:cNvSpPr>
          <p:nvPr>
            <p:ph type="sldNum" sz="quarter" idx="12"/>
          </p:nvPr>
        </p:nvSpPr>
        <p:spPr/>
        <p:txBody>
          <a:bodyPr/>
          <a:lstStyle/>
          <a:p>
            <a:fld id="{89A4CDEE-DA80-4A6F-A8DB-4868DDA29223}" type="slidenum">
              <a:rPr lang="en-US" smtClean="0"/>
              <a:t>‹#›</a:t>
            </a:fld>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1060346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3809319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0848567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1100711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445431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2390"/>
            <a:ext cx="9248776" cy="6889139"/>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r>
              <a:rPr lang="en-US" dirty="0" smtClean="0"/>
              <a:t>Click to edit Master title style</a:t>
            </a:r>
            <a:endParaRPr lang="en-US" dirty="0"/>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866" y="5255566"/>
            <a:ext cx="4182549" cy="1568613"/>
          </a:xfrm>
          <a:prstGeom prst="rect">
            <a:avLst/>
          </a:prstGeom>
        </p:spPr>
      </p:pic>
    </p:spTree>
    <p:extLst>
      <p:ext uri="{BB962C8B-B14F-4D97-AF65-F5344CB8AC3E}">
        <p14:creationId xmlns:p14="http://schemas.microsoft.com/office/powerpoint/2010/main" val="6742464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15256667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4987968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584" y="6216150"/>
            <a:ext cx="1618658" cy="49445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8832659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6" y="6289745"/>
            <a:ext cx="1296279" cy="445056"/>
          </a:xfrm>
          <a:prstGeom prst="rect">
            <a:avLst/>
          </a:prstGeom>
        </p:spPr>
      </p:pic>
    </p:spTree>
    <p:extLst>
      <p:ext uri="{BB962C8B-B14F-4D97-AF65-F5344CB8AC3E}">
        <p14:creationId xmlns:p14="http://schemas.microsoft.com/office/powerpoint/2010/main" val="13948716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6975653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13295617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84069" y="64454"/>
            <a:ext cx="506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4CDEE-DA80-4A6F-A8DB-4868DDA29223}" type="slidenum">
              <a:rPr lang="en-US" smtClean="0"/>
              <a:t>‹#›</a:t>
            </a:fld>
            <a:endParaRPr lang="en-US"/>
          </a:p>
        </p:txBody>
      </p:sp>
    </p:spTree>
    <p:extLst>
      <p:ext uri="{BB962C8B-B14F-4D97-AF65-F5344CB8AC3E}">
        <p14:creationId xmlns:p14="http://schemas.microsoft.com/office/powerpoint/2010/main" val="598640183"/>
      </p:ext>
    </p:extLst>
  </p:cSld>
  <p:clrMap bg1="lt1" tx1="dk1" bg2="lt2" tx2="dk2" accent1="accent1" accent2="accent2" accent3="accent3" accent4="accent4" accent5="accent5" accent6="accent6" hlink="hlink" folHlink="folHlink"/>
  <p:sldLayoutIdLst>
    <p:sldLayoutId id="2147483685" r:id="rId1"/>
    <p:sldLayoutId id="2147483725" r:id="rId2"/>
    <p:sldLayoutId id="2147483729" r:id="rId3"/>
    <p:sldLayoutId id="2147483686" r:id="rId4"/>
    <p:sldLayoutId id="2147483721" r:id="rId5"/>
    <p:sldLayoutId id="2147483722" r:id="rId6"/>
    <p:sldLayoutId id="2147483723" r:id="rId7"/>
    <p:sldLayoutId id="2147483724" r:id="rId8"/>
    <p:sldLayoutId id="2147483687" r:id="rId9"/>
    <p:sldLayoutId id="2147483726" r:id="rId10"/>
    <p:sldLayoutId id="2147483727" r:id="rId11"/>
    <p:sldLayoutId id="2147483731" r:id="rId12"/>
    <p:sldLayoutId id="2147483735" r:id="rId13"/>
    <p:sldLayoutId id="2147483733" r:id="rId14"/>
    <p:sldLayoutId id="2147483736" r:id="rId15"/>
    <p:sldLayoutId id="2147483732" r:id="rId16"/>
    <p:sldLayoutId id="214748373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prosettastone.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help@healthmeasures.net"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normAutofit/>
          </a:bodyPr>
          <a:lstStyle/>
          <a:p>
            <a:r>
              <a:rPr lang="en-US" dirty="0" smtClean="0"/>
              <a:t>Introduction to PROMIS®</a:t>
            </a:r>
            <a:br>
              <a:rPr lang="en-US" dirty="0" smtClean="0"/>
            </a:br>
            <a:endParaRPr lang="en-US" dirty="0"/>
          </a:p>
        </p:txBody>
      </p:sp>
      <p:sp>
        <p:nvSpPr>
          <p:cNvPr id="5" name="Subtitle 4"/>
          <p:cNvSpPr>
            <a:spLocks noGrp="1"/>
          </p:cNvSpPr>
          <p:nvPr>
            <p:ph type="subTitle" idx="1"/>
          </p:nvPr>
        </p:nvSpPr>
        <p:spPr/>
        <p:txBody>
          <a:bodyPr/>
          <a:lstStyle/>
          <a:p>
            <a:r>
              <a:rPr lang="en-US" dirty="0" smtClean="0"/>
              <a:t>[Presenter Name]</a:t>
            </a:r>
            <a:br>
              <a:rPr lang="en-US" dirty="0" smtClean="0"/>
            </a:br>
            <a:r>
              <a:rPr lang="en-US" dirty="0" smtClean="0"/>
              <a:t>[Event]</a:t>
            </a:r>
            <a:br>
              <a:rPr lang="en-US" dirty="0" smtClean="0"/>
            </a:br>
            <a:r>
              <a:rPr lang="en-US" dirty="0" smtClean="0"/>
              <a:t>[Date]</a:t>
            </a:r>
            <a:endParaRPr lang="en-US" dirty="0"/>
          </a:p>
        </p:txBody>
      </p:sp>
    </p:spTree>
    <p:extLst>
      <p:ext uri="{BB962C8B-B14F-4D97-AF65-F5344CB8AC3E}">
        <p14:creationId xmlns:p14="http://schemas.microsoft.com/office/powerpoint/2010/main" val="675682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Administration &amp; Data Collection</a:t>
            </a:r>
            <a:endParaRPr lang="en-US"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1407118"/>
              </p:ext>
            </p:extLst>
          </p:nvPr>
        </p:nvGraphicFramePr>
        <p:xfrm>
          <a:off x="628650" y="150177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633439" y="635311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69047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 and Interpret PROMIS Measures</a:t>
            </a:r>
            <a:endParaRPr lang="en-US"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1678958" y="6400737"/>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2595488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 SCORING OPTIONS</a:t>
            </a:r>
            <a:endParaRPr lang="en-US" dirty="0"/>
          </a:p>
        </p:txBody>
      </p:sp>
      <p:graphicFrame>
        <p:nvGraphicFramePr>
          <p:cNvPr id="4" name="Content Placeholder 3"/>
          <p:cNvGraphicFramePr>
            <a:graphicFrameLocks noGrp="1"/>
          </p:cNvGraphicFramePr>
          <p:nvPr>
            <p:ph idx="1"/>
            <p:extLst/>
          </p:nvPr>
        </p:nvGraphicFramePr>
        <p:xfrm>
          <a:off x="628650" y="1825625"/>
          <a:ext cx="8129456" cy="430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4005058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PROMIS Scores</a:t>
            </a:r>
            <a:endParaRPr lang="en-US" dirty="0"/>
          </a:p>
        </p:txBody>
      </p:sp>
      <p:sp>
        <p:nvSpPr>
          <p:cNvPr id="3" name="Content Placeholder 2"/>
          <p:cNvSpPr>
            <a:spLocks noGrp="1"/>
          </p:cNvSpPr>
          <p:nvPr>
            <p:ph idx="1"/>
          </p:nvPr>
        </p:nvSpPr>
        <p:spPr/>
        <p:txBody>
          <a:bodyPr>
            <a:normAutofit/>
          </a:bodyPr>
          <a:lstStyle/>
          <a:p>
            <a:r>
              <a:rPr lang="en-US" dirty="0" smtClean="0"/>
              <a:t>PROMIS measures use a T-score metric</a:t>
            </a:r>
          </a:p>
          <a:p>
            <a:pPr lvl="1"/>
            <a:r>
              <a:rPr lang="en-US" dirty="0" smtClean="0"/>
              <a:t>50 </a:t>
            </a:r>
            <a:r>
              <a:rPr lang="en-US" dirty="0"/>
              <a:t>is the mean </a:t>
            </a:r>
            <a:r>
              <a:rPr lang="en-US" dirty="0" smtClean="0"/>
              <a:t>for </a:t>
            </a:r>
            <a:r>
              <a:rPr lang="en-US" dirty="0"/>
              <a:t>a relevant reference population </a:t>
            </a:r>
            <a:endParaRPr lang="en-US" dirty="0" smtClean="0"/>
          </a:p>
          <a:p>
            <a:pPr lvl="1"/>
            <a:r>
              <a:rPr lang="en-US" dirty="0" smtClean="0"/>
              <a:t>10 </a:t>
            </a:r>
            <a:r>
              <a:rPr lang="en-US" dirty="0"/>
              <a:t>is the standard deviation (SD) of that </a:t>
            </a:r>
            <a:r>
              <a:rPr lang="en-US" dirty="0" smtClean="0"/>
              <a:t>population</a:t>
            </a:r>
            <a:br>
              <a:rPr lang="en-US" dirty="0" smtClean="0"/>
            </a:br>
            <a:endParaRPr lang="en-US" dirty="0" smtClean="0"/>
          </a:p>
          <a:p>
            <a:r>
              <a:rPr lang="en-US" dirty="0" smtClean="0"/>
              <a:t>Meaning of the score is defined by how it compares to the scores of others in a reference population</a:t>
            </a:r>
            <a:br>
              <a:rPr lang="en-US" dirty="0" smtClean="0"/>
            </a:br>
            <a:endParaRPr lang="en-US" dirty="0"/>
          </a:p>
          <a:p>
            <a:r>
              <a:rPr lang="en-US" dirty="0" smtClean="0"/>
              <a:t>High scores equal more of the domain being measured (e.g., more fatigue, more physical function)</a:t>
            </a:r>
          </a:p>
        </p:txBody>
      </p:sp>
      <p:sp>
        <p:nvSpPr>
          <p:cNvPr id="4" name="Rectangle 3"/>
          <p:cNvSpPr/>
          <p:nvPr/>
        </p:nvSpPr>
        <p:spPr>
          <a:xfrm>
            <a:off x="1633439" y="6378574"/>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3172550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 Score Ranges</a:t>
            </a:r>
            <a:endParaRPr lang="en-US" dirty="0"/>
          </a:p>
        </p:txBody>
      </p:sp>
      <p:sp>
        <p:nvSpPr>
          <p:cNvPr id="5" name="Rectangle 4"/>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8914" y="1825625"/>
            <a:ext cx="5766172" cy="4351338"/>
          </a:xfrm>
        </p:spPr>
      </p:pic>
    </p:spTree>
    <p:extLst>
      <p:ext uri="{BB962C8B-B14F-4D97-AF65-F5344CB8AC3E}">
        <p14:creationId xmlns:p14="http://schemas.microsoft.com/office/powerpoint/2010/main" val="94477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 Score Ranges </a:t>
            </a:r>
            <a:br>
              <a:rPr lang="en-US" dirty="0" smtClean="0"/>
            </a:br>
            <a:r>
              <a:rPr lang="en-US" sz="2400" dirty="0" smtClean="0"/>
              <a:t>Some </a:t>
            </a:r>
            <a:r>
              <a:rPr lang="en-US" sz="2400" dirty="0" err="1" smtClean="0"/>
              <a:t>Ped</a:t>
            </a:r>
            <a:r>
              <a:rPr lang="en-US" sz="2400" dirty="0" smtClean="0"/>
              <a:t> and Proxy Domains</a:t>
            </a:r>
            <a:endParaRPr lang="en-US" dirty="0"/>
          </a:p>
        </p:txBody>
      </p:sp>
      <p:sp>
        <p:nvSpPr>
          <p:cNvPr id="5" name="Rectangle 4"/>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1919" y="1599665"/>
            <a:ext cx="6000750" cy="4402793"/>
          </a:xfrm>
          <a:prstGeom prst="rect">
            <a:avLst/>
          </a:prstGeom>
        </p:spPr>
      </p:pic>
    </p:spTree>
    <p:extLst>
      <p:ext uri="{BB962C8B-B14F-4D97-AF65-F5344CB8AC3E}">
        <p14:creationId xmlns:p14="http://schemas.microsoft.com/office/powerpoint/2010/main" val="2179234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 Global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01408" y="248558"/>
            <a:ext cx="4579309" cy="3183786"/>
          </a:xfr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1408" y="3608806"/>
            <a:ext cx="4579310" cy="3136899"/>
          </a:xfrm>
          <a:prstGeom prst="rect">
            <a:avLst/>
          </a:prstGeom>
          <a:ln>
            <a:solidFill>
              <a:schemeClr val="tx1"/>
            </a:solidFill>
          </a:ln>
        </p:spPr>
      </p:pic>
    </p:spTree>
    <p:extLst>
      <p:ext uri="{BB962C8B-B14F-4D97-AF65-F5344CB8AC3E}">
        <p14:creationId xmlns:p14="http://schemas.microsoft.com/office/powerpoint/2010/main" val="1801133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Measures</a:t>
            </a:r>
            <a:endParaRPr lang="en-US" dirty="0"/>
          </a:p>
        </p:txBody>
      </p:sp>
      <p:sp>
        <p:nvSpPr>
          <p:cNvPr id="3" name="Content Placeholder 2"/>
          <p:cNvSpPr>
            <a:spLocks noGrp="1"/>
          </p:cNvSpPr>
          <p:nvPr>
            <p:ph idx="1"/>
          </p:nvPr>
        </p:nvSpPr>
        <p:spPr/>
        <p:txBody>
          <a:bodyPr/>
          <a:lstStyle/>
          <a:p>
            <a:r>
              <a:rPr lang="en-US" dirty="0" smtClean="0"/>
              <a:t>Converts score from one measure to PROMIS metric</a:t>
            </a:r>
          </a:p>
          <a:p>
            <a:r>
              <a:rPr lang="en-US" dirty="0" smtClean="0"/>
              <a:t>Enables comparisons when different measures used</a:t>
            </a:r>
          </a:p>
          <a:p>
            <a:r>
              <a:rPr lang="en-US" dirty="0">
                <a:hlinkClick r:id="rId3"/>
              </a:rPr>
              <a:t>www.prosettastone.org</a:t>
            </a:r>
            <a:endParaRPr lang="en-US" dirty="0" smtClean="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0352" y="80685"/>
            <a:ext cx="1347579" cy="1876129"/>
          </a:xfrm>
          <a:prstGeom prst="rect">
            <a:avLst/>
          </a:prstGeom>
        </p:spPr>
      </p:pic>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660" t="28333" r="56428" b="28959"/>
          <a:stretch/>
        </p:blipFill>
        <p:spPr bwMode="auto">
          <a:xfrm>
            <a:off x="6010834" y="3163431"/>
            <a:ext cx="2526951" cy="30472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311009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PROMIS </a:t>
            </a:r>
            <a:r>
              <a:rPr lang="en-US" dirty="0" smtClean="0"/>
              <a:t>at Work</a:t>
            </a:r>
            <a:endParaRPr lang="en-US" dirty="0">
              <a:solidFill>
                <a:srgbClr val="FF0000"/>
              </a:solidFill>
            </a:endParaRPr>
          </a:p>
        </p:txBody>
      </p:sp>
      <p:sp>
        <p:nvSpPr>
          <p:cNvPr id="3" name="Rectangle 2"/>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472019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PROMIS at Work in Clinical Practice</a:t>
            </a:r>
            <a:endParaRPr lang="en-US" dirty="0"/>
          </a:p>
        </p:txBody>
      </p:sp>
      <p:sp>
        <p:nvSpPr>
          <p:cNvPr id="3" name="Content Placeholder 2"/>
          <p:cNvSpPr>
            <a:spLocks noGrp="1"/>
          </p:cNvSpPr>
          <p:nvPr>
            <p:ph idx="1"/>
          </p:nvPr>
        </p:nvSpPr>
        <p:spPr/>
        <p:txBody>
          <a:bodyPr/>
          <a:lstStyle/>
          <a:p>
            <a:pPr>
              <a:lnSpc>
                <a:spcPct val="100000"/>
              </a:lnSpc>
              <a:spcAft>
                <a:spcPts val="600"/>
              </a:spcAft>
            </a:pPr>
            <a:r>
              <a:rPr lang="en-US" sz="1800" spc="60" dirty="0"/>
              <a:t>Partners HealthCare: </a:t>
            </a:r>
          </a:p>
          <a:p>
            <a:pPr lvl="1">
              <a:lnSpc>
                <a:spcPct val="100000"/>
              </a:lnSpc>
              <a:spcAft>
                <a:spcPts val="600"/>
              </a:spcAft>
            </a:pPr>
            <a:r>
              <a:rPr lang="en-US" sz="1800" spc="60" dirty="0"/>
              <a:t>PROMIS measures in 24 adult and pediatric specialties</a:t>
            </a:r>
          </a:p>
          <a:p>
            <a:pPr lvl="1">
              <a:lnSpc>
                <a:spcPct val="100000"/>
              </a:lnSpc>
              <a:spcAft>
                <a:spcPts val="600"/>
              </a:spcAft>
            </a:pPr>
            <a:r>
              <a:rPr lang="en-US" sz="1800" spc="60" dirty="0"/>
              <a:t>Goal to expand use across Partners system by end of 2018</a:t>
            </a:r>
          </a:p>
          <a:p>
            <a:pPr>
              <a:lnSpc>
                <a:spcPct val="100000"/>
              </a:lnSpc>
              <a:spcAft>
                <a:spcPts val="600"/>
              </a:spcAft>
            </a:pPr>
            <a:r>
              <a:rPr lang="en-US" sz="1800" spc="60" dirty="0"/>
              <a:t>University of Rochester</a:t>
            </a:r>
            <a:r>
              <a:rPr lang="en-US" sz="1800" spc="60" dirty="0" smtClean="0"/>
              <a:t>:</a:t>
            </a:r>
          </a:p>
          <a:p>
            <a:pPr lvl="1">
              <a:lnSpc>
                <a:spcPct val="100000"/>
              </a:lnSpc>
              <a:spcAft>
                <a:spcPts val="600"/>
              </a:spcAft>
            </a:pPr>
            <a:r>
              <a:rPr lang="en-US" sz="1800" spc="60" dirty="0" smtClean="0"/>
              <a:t>Administered PROMIS CATs to nearly every </a:t>
            </a:r>
            <a:r>
              <a:rPr lang="en-US" sz="1800" spc="60" dirty="0" err="1" smtClean="0"/>
              <a:t>orthopaedics</a:t>
            </a:r>
            <a:r>
              <a:rPr lang="en-US" sz="1800" spc="60" dirty="0" smtClean="0"/>
              <a:t> patient since 2015. Results viewed immediately in Epic</a:t>
            </a:r>
          </a:p>
          <a:p>
            <a:pPr lvl="1">
              <a:lnSpc>
                <a:spcPct val="100000"/>
              </a:lnSpc>
              <a:spcAft>
                <a:spcPts val="600"/>
              </a:spcAft>
            </a:pPr>
            <a:r>
              <a:rPr lang="en-US" sz="1800" dirty="0" smtClean="0"/>
              <a:t>Over 1,000,000 evaluations collected (as of April 2017)</a:t>
            </a:r>
            <a:endParaRPr lang="en-US" sz="1800" spc="60" dirty="0" smtClean="0"/>
          </a:p>
          <a:p>
            <a:pPr>
              <a:lnSpc>
                <a:spcPct val="100000"/>
              </a:lnSpc>
              <a:spcAft>
                <a:spcPts val="600"/>
              </a:spcAft>
            </a:pPr>
            <a:r>
              <a:rPr lang="en-US" sz="1800" spc="60" dirty="0" smtClean="0"/>
              <a:t>New </a:t>
            </a:r>
            <a:r>
              <a:rPr lang="en-US" sz="1800" spc="60" dirty="0"/>
              <a:t>South </a:t>
            </a:r>
            <a:r>
              <a:rPr lang="en-US" sz="1800" spc="60" dirty="0" smtClean="0"/>
              <a:t>Wales, </a:t>
            </a:r>
            <a:r>
              <a:rPr lang="en-US" sz="1800" spc="60" dirty="0"/>
              <a:t>Australia:</a:t>
            </a:r>
          </a:p>
          <a:p>
            <a:pPr lvl="1">
              <a:lnSpc>
                <a:spcPct val="100000"/>
              </a:lnSpc>
              <a:spcAft>
                <a:spcPts val="600"/>
              </a:spcAft>
            </a:pPr>
            <a:r>
              <a:rPr lang="en-US" sz="1800" spc="60" dirty="0"/>
              <a:t>Integrated Care Strategy administers the </a:t>
            </a:r>
            <a:r>
              <a:rPr lang="en-US" sz="1800" spc="60" dirty="0" smtClean="0"/>
              <a:t>PROMIS Global Health scale to </a:t>
            </a:r>
            <a:r>
              <a:rPr lang="en-US" sz="1800" spc="60" dirty="0"/>
              <a:t>patients for direct, timely feedback about their health</a:t>
            </a:r>
          </a:p>
          <a:p>
            <a:pPr marL="0" indent="0">
              <a:buNone/>
            </a:pPr>
            <a:endParaRPr lang="en-US" sz="1600" dirty="0"/>
          </a:p>
        </p:txBody>
      </p:sp>
      <p:sp>
        <p:nvSpPr>
          <p:cNvPr id="4" name="Rectangle 3"/>
          <p:cNvSpPr/>
          <p:nvPr/>
        </p:nvSpPr>
        <p:spPr>
          <a:xfrm>
            <a:off x="1794037" y="6381817"/>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228051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What is PROMIS®?</a:t>
            </a:r>
            <a:br>
              <a:rPr lang="en-US" dirty="0" smtClean="0"/>
            </a:br>
            <a:r>
              <a:rPr lang="en-US" sz="1600" dirty="0" smtClean="0"/>
              <a:t>Patient-Reported Outcomes Measurement Information System®</a:t>
            </a:r>
            <a:endParaRPr lang="en-US" dirty="0"/>
          </a:p>
        </p:txBody>
      </p:sp>
      <p:sp>
        <p:nvSpPr>
          <p:cNvPr id="3" name="Content Placeholder 2"/>
          <p:cNvSpPr>
            <a:spLocks noGrp="1"/>
          </p:cNvSpPr>
          <p:nvPr>
            <p:ph idx="1"/>
          </p:nvPr>
        </p:nvSpPr>
        <p:spPr/>
        <p:txBody>
          <a:bodyPr>
            <a:normAutofit/>
          </a:bodyPr>
          <a:lstStyle/>
          <a:p>
            <a:r>
              <a:rPr lang="en-US" sz="2400" dirty="0" smtClean="0"/>
              <a:t>Measures used to evaluate and monitor </a:t>
            </a:r>
            <a:r>
              <a:rPr lang="en-US" sz="2400" dirty="0"/>
              <a:t>physical, mental, </a:t>
            </a:r>
            <a:r>
              <a:rPr lang="en-US" sz="2400" dirty="0" smtClean="0"/>
              <a:t>and social </a:t>
            </a:r>
            <a:r>
              <a:rPr lang="en-US" sz="2400" dirty="0"/>
              <a:t>health </a:t>
            </a:r>
            <a:r>
              <a:rPr lang="en-US" sz="2400" dirty="0" smtClean="0"/>
              <a:t>(adult &amp; pediatric)</a:t>
            </a:r>
          </a:p>
          <a:p>
            <a:r>
              <a:rPr lang="en-US" sz="2400" dirty="0"/>
              <a:t>R</a:t>
            </a:r>
            <a:r>
              <a:rPr lang="en-US" sz="2400" dirty="0" smtClean="0"/>
              <a:t>elevant across all conditions</a:t>
            </a:r>
          </a:p>
          <a:p>
            <a:r>
              <a:rPr lang="en-US" sz="2400" dirty="0" smtClean="0"/>
              <a:t>Developed and evaluated using state-of-the science psychometric methods</a:t>
            </a:r>
          </a:p>
          <a:p>
            <a:r>
              <a:rPr lang="en-US" sz="2400" dirty="0" smtClean="0"/>
              <a:t>Now supported by </a:t>
            </a:r>
            <a:r>
              <a:rPr lang="en-US" sz="2400" dirty="0" err="1" smtClean="0"/>
              <a:t>HealthMeasures</a:t>
            </a:r>
            <a:r>
              <a:rPr lang="en-US" sz="2400" dirty="0" smtClean="0"/>
              <a:t>, the official information </a:t>
            </a:r>
            <a:r>
              <a:rPr lang="en-US" sz="2400" dirty="0"/>
              <a:t>&amp; distribution center for </a:t>
            </a:r>
            <a:r>
              <a:rPr lang="en-US" sz="2400" dirty="0" smtClean="0"/>
              <a:t>4 NIH-supported measurement systems (PROMIS®, </a:t>
            </a:r>
            <a:r>
              <a:rPr lang="en-US" sz="2400" dirty="0"/>
              <a:t>Neuro-</a:t>
            </a:r>
            <a:r>
              <a:rPr lang="en-US" sz="2400" dirty="0" err="1"/>
              <a:t>QoL</a:t>
            </a:r>
            <a:r>
              <a:rPr lang="en-US" sz="2400" dirty="0"/>
              <a:t>, NIH </a:t>
            </a:r>
            <a:r>
              <a:rPr lang="en-US" sz="2400" dirty="0" smtClean="0"/>
              <a:t>Toolbox®, </a:t>
            </a:r>
            <a:r>
              <a:rPr lang="en-US" sz="2400"/>
              <a:t>&amp; ASCQ-Me®)</a:t>
            </a:r>
            <a:endParaRPr lang="en-US" sz="2400" dirty="0" smtClean="0"/>
          </a:p>
          <a:p>
            <a:r>
              <a:rPr lang="en-US" sz="2400" dirty="0"/>
              <a:t>Scores on one </a:t>
            </a:r>
            <a:r>
              <a:rPr lang="en-US" sz="2400" dirty="0" smtClean="0"/>
              <a:t>metric</a:t>
            </a:r>
          </a:p>
          <a:p>
            <a:r>
              <a:rPr lang="en-US" sz="2400" dirty="0" smtClean="0"/>
              <a:t>Translations </a:t>
            </a:r>
            <a:r>
              <a:rPr lang="en-US" sz="2400" dirty="0"/>
              <a:t>available in Spanish </a:t>
            </a:r>
            <a:r>
              <a:rPr lang="en-US" sz="2400" dirty="0" smtClean="0"/>
              <a:t>&amp; other languages</a:t>
            </a:r>
          </a:p>
          <a:p>
            <a:pPr marL="0" indent="0">
              <a:buNone/>
            </a:pPr>
            <a:endParaRPr lang="en-US" dirty="0"/>
          </a:p>
        </p:txBody>
      </p:sp>
      <p:sp>
        <p:nvSpPr>
          <p:cNvPr id="5" name="Rectangle 4"/>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2510999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PROMIS at Work in Clinical Research</a:t>
            </a:r>
            <a:endParaRPr lang="en-US" dirty="0"/>
          </a:p>
        </p:txBody>
      </p:sp>
      <p:sp>
        <p:nvSpPr>
          <p:cNvPr id="3" name="Content Placeholder 2"/>
          <p:cNvSpPr>
            <a:spLocks noGrp="1"/>
          </p:cNvSpPr>
          <p:nvPr>
            <p:ph idx="1"/>
          </p:nvPr>
        </p:nvSpPr>
        <p:spPr/>
        <p:txBody>
          <a:bodyPr/>
          <a:lstStyle/>
          <a:p>
            <a:pPr>
              <a:lnSpc>
                <a:spcPct val="110000"/>
              </a:lnSpc>
              <a:spcBef>
                <a:spcPts val="600"/>
              </a:spcBef>
              <a:spcAft>
                <a:spcPts val="600"/>
              </a:spcAft>
            </a:pPr>
            <a:r>
              <a:rPr lang="en-US" sz="1800" dirty="0" smtClean="0"/>
              <a:t>Between 2012 and 2017, </a:t>
            </a:r>
            <a:r>
              <a:rPr lang="en-US" sz="1800" dirty="0"/>
              <a:t>PCORI has awarded $27 million to studies using PROMIS </a:t>
            </a:r>
            <a:r>
              <a:rPr lang="en-US" sz="1800" dirty="0" smtClean="0"/>
              <a:t>measures</a:t>
            </a:r>
            <a:endParaRPr lang="en-US" sz="1800" dirty="0"/>
          </a:p>
          <a:p>
            <a:pPr>
              <a:lnSpc>
                <a:spcPct val="110000"/>
              </a:lnSpc>
              <a:spcBef>
                <a:spcPts val="600"/>
              </a:spcBef>
              <a:spcAft>
                <a:spcPts val="600"/>
              </a:spcAft>
            </a:pPr>
            <a:r>
              <a:rPr lang="en-US" sz="1800" dirty="0" smtClean="0"/>
              <a:t>The NIH-funded Pediatric Patient Reported Outcomes in Chronic Diseases (PEPR) Consortium is conducting multiple validation studies</a:t>
            </a:r>
          </a:p>
          <a:p>
            <a:pPr lvl="1">
              <a:lnSpc>
                <a:spcPct val="110000"/>
              </a:lnSpc>
              <a:spcBef>
                <a:spcPts val="600"/>
              </a:spcBef>
              <a:spcAft>
                <a:spcPts val="600"/>
              </a:spcAft>
            </a:pPr>
            <a:r>
              <a:rPr lang="en-US" sz="1400" dirty="0" smtClean="0"/>
              <a:t>Populations include children with asthma, atopic dermatitis, rheumatic disease, cancer, inflammatory bowel disease, sickle cell disease, and diabetes.</a:t>
            </a:r>
          </a:p>
          <a:p>
            <a:pPr>
              <a:lnSpc>
                <a:spcPct val="110000"/>
              </a:lnSpc>
              <a:spcBef>
                <a:spcPts val="600"/>
              </a:spcBef>
              <a:spcAft>
                <a:spcPts val="600"/>
              </a:spcAft>
            </a:pPr>
            <a:r>
              <a:rPr lang="en-US" sz="1800" dirty="0" smtClean="0"/>
              <a:t>Two-part series in the journal </a:t>
            </a:r>
            <a:r>
              <a:rPr lang="en-US" sz="1800" i="1" dirty="0" smtClean="0"/>
              <a:t>Psychological </a:t>
            </a:r>
            <a:r>
              <a:rPr lang="en-US" sz="1800" i="1" dirty="0"/>
              <a:t>Test &amp; Assessment </a:t>
            </a:r>
            <a:r>
              <a:rPr lang="en-US" sz="1800" i="1" dirty="0" smtClean="0"/>
              <a:t>Modeling </a:t>
            </a:r>
            <a:r>
              <a:rPr lang="en-US" sz="1800" dirty="0" smtClean="0"/>
              <a:t>(2016) provided strong </a:t>
            </a:r>
            <a:r>
              <a:rPr lang="en-US" sz="1800" dirty="0"/>
              <a:t>evidence </a:t>
            </a:r>
            <a:r>
              <a:rPr lang="en-US" sz="1800" dirty="0" smtClean="0"/>
              <a:t>supporting measurement </a:t>
            </a:r>
            <a:r>
              <a:rPr lang="en-US" sz="1800" dirty="0"/>
              <a:t>equivalence of PROMIS short forms in diverse groups of cancer patients</a:t>
            </a:r>
          </a:p>
          <a:p>
            <a:pPr marL="0" indent="0">
              <a:buNone/>
            </a:pPr>
            <a:endParaRPr lang="en-US" sz="1600" dirty="0"/>
          </a:p>
        </p:txBody>
      </p:sp>
      <p:sp>
        <p:nvSpPr>
          <p:cNvPr id="4" name="Rectangle 3"/>
          <p:cNvSpPr/>
          <p:nvPr/>
        </p:nvSpPr>
        <p:spPr>
          <a:xfrm>
            <a:off x="1794037" y="6381817"/>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2709825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PROMIS at Work in Evaluating Quality of Care</a:t>
            </a:r>
            <a:endParaRPr lang="en-US" dirty="0"/>
          </a:p>
        </p:txBody>
      </p:sp>
      <p:sp>
        <p:nvSpPr>
          <p:cNvPr id="3" name="Content Placeholder 2"/>
          <p:cNvSpPr>
            <a:spLocks noGrp="1"/>
          </p:cNvSpPr>
          <p:nvPr>
            <p:ph idx="1"/>
          </p:nvPr>
        </p:nvSpPr>
        <p:spPr/>
        <p:txBody>
          <a:bodyPr/>
          <a:lstStyle/>
          <a:p>
            <a:pPr>
              <a:lnSpc>
                <a:spcPct val="110000"/>
              </a:lnSpc>
              <a:spcBef>
                <a:spcPts val="600"/>
              </a:spcBef>
              <a:spcAft>
                <a:spcPts val="600"/>
              </a:spcAft>
            </a:pPr>
            <a:r>
              <a:rPr lang="en-US" sz="1800" dirty="0"/>
              <a:t>The American Academy of </a:t>
            </a:r>
            <a:r>
              <a:rPr lang="en-US" sz="1800" dirty="0" err="1"/>
              <a:t>Orthopaedic</a:t>
            </a:r>
            <a:r>
              <a:rPr lang="en-US" sz="1800" dirty="0"/>
              <a:t> Surgeons recommends PROMIS among its Instruments for Collection of </a:t>
            </a:r>
            <a:r>
              <a:rPr lang="en-US" sz="1800" dirty="0" err="1"/>
              <a:t>Orthopaedic</a:t>
            </a:r>
            <a:r>
              <a:rPr lang="en-US" sz="1800" dirty="0"/>
              <a:t> Quality Data</a:t>
            </a:r>
          </a:p>
          <a:p>
            <a:pPr>
              <a:lnSpc>
                <a:spcPct val="110000"/>
              </a:lnSpc>
              <a:spcBef>
                <a:spcPts val="600"/>
              </a:spcBef>
              <a:spcAft>
                <a:spcPts val="600"/>
              </a:spcAft>
            </a:pPr>
            <a:r>
              <a:rPr lang="en-US" sz="1800" dirty="0"/>
              <a:t>The Mayo Clinic recommends and uses </a:t>
            </a:r>
            <a:r>
              <a:rPr lang="en-US" sz="1800" dirty="0" smtClean="0"/>
              <a:t>the PROMIS Global Health scale as a patient-reported outcome for </a:t>
            </a:r>
            <a:r>
              <a:rPr lang="en-US" sz="1800" dirty="0"/>
              <a:t>Quality of Care Assessment for patients receiving care at Mayo</a:t>
            </a:r>
          </a:p>
          <a:p>
            <a:pPr>
              <a:lnSpc>
                <a:spcPct val="110000"/>
              </a:lnSpc>
              <a:spcBef>
                <a:spcPts val="600"/>
              </a:spcBef>
              <a:spcAft>
                <a:spcPts val="600"/>
              </a:spcAft>
            </a:pPr>
            <a:r>
              <a:rPr lang="en-US" sz="1800" dirty="0"/>
              <a:t>The FDA’s Clinical Outcome Assessment (COA) </a:t>
            </a:r>
            <a:r>
              <a:rPr lang="en-US" sz="1800" dirty="0" smtClean="0"/>
              <a:t>Compendium, a resource to foster patient-focused drug development, </a:t>
            </a:r>
            <a:r>
              <a:rPr lang="en-US" sz="1800" dirty="0"/>
              <a:t>includes PROMIS Physical Function in </a:t>
            </a:r>
            <a:r>
              <a:rPr lang="en-US" sz="1800" dirty="0" err="1"/>
              <a:t>sarcopenia</a:t>
            </a:r>
            <a:r>
              <a:rPr lang="en-US" sz="1800" dirty="0"/>
              <a:t> and </a:t>
            </a:r>
            <a:r>
              <a:rPr lang="en-US" sz="1800" dirty="0" smtClean="0"/>
              <a:t>oncology</a:t>
            </a:r>
            <a:endParaRPr lang="en-US" sz="1800" dirty="0"/>
          </a:p>
        </p:txBody>
      </p:sp>
      <p:sp>
        <p:nvSpPr>
          <p:cNvPr id="4" name="Rectangle 3"/>
          <p:cNvSpPr/>
          <p:nvPr/>
        </p:nvSpPr>
        <p:spPr>
          <a:xfrm>
            <a:off x="1794037" y="6381817"/>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60656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the </a:t>
            </a:r>
            <a:r>
              <a:rPr lang="en-US" dirty="0" err="1" smtClean="0"/>
              <a:t>HealthMeasures</a:t>
            </a:r>
            <a:r>
              <a:rPr lang="en-US" dirty="0" smtClean="0"/>
              <a:t> Listserv</a:t>
            </a:r>
            <a:endParaRPr lang="en-US" dirty="0"/>
          </a:p>
        </p:txBody>
      </p:sp>
      <p:sp>
        <p:nvSpPr>
          <p:cNvPr id="3" name="Content Placeholder 2"/>
          <p:cNvSpPr>
            <a:spLocks noGrp="1"/>
          </p:cNvSpPr>
          <p:nvPr>
            <p:ph idx="1"/>
          </p:nvPr>
        </p:nvSpPr>
        <p:spPr>
          <a:xfrm>
            <a:off x="628650" y="1397787"/>
            <a:ext cx="7886700" cy="1802478"/>
          </a:xfrm>
        </p:spPr>
        <p:txBody>
          <a:bodyPr/>
          <a:lstStyle/>
          <a:p>
            <a:r>
              <a:rPr lang="en-US" dirty="0"/>
              <a:t>Visit HealthMeasures.net or email </a:t>
            </a:r>
            <a:r>
              <a:rPr lang="en-US" dirty="0">
                <a:hlinkClick r:id="rId3"/>
              </a:rPr>
              <a:t>help@healthmeasures.net</a:t>
            </a:r>
            <a:r>
              <a:rPr lang="en-US" dirty="0"/>
              <a:t> to join!</a:t>
            </a:r>
          </a:p>
          <a:p>
            <a:r>
              <a:rPr lang="en-US" dirty="0" smtClean="0"/>
              <a:t>Receive emails w/ newsletter, upcoming conferences and educational events about PROMIS</a:t>
            </a:r>
          </a:p>
          <a:p>
            <a:endParaRPr lang="en-US" dirty="0"/>
          </a:p>
        </p:txBody>
      </p:sp>
      <p:sp>
        <p:nvSpPr>
          <p:cNvPr id="7" name="Rectangle 6"/>
          <p:cNvSpPr/>
          <p:nvPr/>
        </p:nvSpPr>
        <p:spPr>
          <a:xfrm>
            <a:off x="1745633" y="6372162"/>
            <a:ext cx="2094420" cy="369332"/>
          </a:xfrm>
          <a:prstGeom prst="rect">
            <a:avLst/>
          </a:prstGeom>
        </p:spPr>
        <p:txBody>
          <a:bodyPr wrap="none">
            <a:spAutoFit/>
          </a:bodyPr>
          <a:lstStyle/>
          <a:p>
            <a:r>
              <a:rPr lang="en-US" u="sng" dirty="0" smtClean="0">
                <a:solidFill>
                  <a:srgbClr val="002060"/>
                </a:solidFill>
              </a:rPr>
              <a:t>HealthMeasures.net</a:t>
            </a:r>
            <a:endParaRPr lang="en-US" u="sng" dirty="0">
              <a:solidFill>
                <a:srgbClr val="002060"/>
              </a:solidFill>
            </a:endParaRPr>
          </a:p>
        </p:txBody>
      </p:sp>
      <p:pic>
        <p:nvPicPr>
          <p:cNvPr id="8" name="Picture 7"/>
          <p:cNvPicPr/>
          <p:nvPr/>
        </p:nvPicPr>
        <p:blipFill rotWithShape="1">
          <a:blip r:embed="rId4"/>
          <a:srcRect l="34255" t="17179" r="35256" b="16667"/>
          <a:stretch/>
        </p:blipFill>
        <p:spPr bwMode="auto">
          <a:xfrm>
            <a:off x="3455740" y="3272691"/>
            <a:ext cx="2232519" cy="3027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2328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a:bodyPr>
          <a:lstStyle/>
          <a:p>
            <a:r>
              <a:rPr lang="en-US" dirty="0"/>
              <a:t>Funding for </a:t>
            </a:r>
            <a:r>
              <a:rPr lang="en-US" dirty="0" err="1"/>
              <a:t>HealthMeasures</a:t>
            </a:r>
            <a:r>
              <a:rPr lang="en-US" dirty="0"/>
              <a:t> was provided by the National Institutes of Health grant U2C CA186878.</a:t>
            </a:r>
          </a:p>
          <a:p>
            <a:pPr marL="0" indent="0">
              <a:buNone/>
            </a:pPr>
            <a:r>
              <a:rPr lang="en-US" dirty="0"/>
              <a:t> </a:t>
            </a:r>
          </a:p>
          <a:p>
            <a:pPr marL="0" indent="0">
              <a:buNone/>
            </a:pPr>
            <a:endParaRPr lang="en-US" smtClean="0"/>
          </a:p>
          <a:p>
            <a:pPr marL="0" indent="0">
              <a:buNone/>
            </a:pPr>
            <a:endParaRPr lang="en-US" dirty="0"/>
          </a:p>
          <a:p>
            <a:r>
              <a:rPr lang="en-US" sz="1800" dirty="0" smtClean="0"/>
              <a:t>ASCQ-Me</a:t>
            </a:r>
            <a:r>
              <a:rPr lang="en-US" sz="1800" dirty="0"/>
              <a:t>, the Adult Sickle Cell Quality of Life Measurement Information System, PROMIS, Patient-Reported Outcomes Measurement Information System, NIH Toolbox for the Assessment of Neurological and Behavioral Function, and their logos are marks owned by the U. S. Department of Health and Human Services.</a:t>
            </a:r>
          </a:p>
        </p:txBody>
      </p:sp>
    </p:spTree>
    <p:extLst>
      <p:ext uri="{BB962C8B-B14F-4D97-AF65-F5344CB8AC3E}">
        <p14:creationId xmlns:p14="http://schemas.microsoft.com/office/powerpoint/2010/main" val="3591687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Components of PROMIS</a:t>
            </a:r>
            <a:endParaRPr lang="en-US" dirty="0"/>
          </a:p>
        </p:txBody>
      </p:sp>
      <p:graphicFrame>
        <p:nvGraphicFramePr>
          <p:cNvPr id="7" name="Content Placeholder 6"/>
          <p:cNvGraphicFramePr>
            <a:graphicFrameLocks noGrp="1"/>
          </p:cNvGraphicFramePr>
          <p:nvPr>
            <p:ph idx="1"/>
            <p:extLst/>
          </p:nvPr>
        </p:nvGraphicFramePr>
        <p:xfrm>
          <a:off x="971550" y="1690689"/>
          <a:ext cx="75438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717058"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2790276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 Measure Types</a:t>
            </a:r>
            <a:endParaRPr lang="en-US" dirty="0"/>
          </a:p>
        </p:txBody>
      </p:sp>
      <p:graphicFrame>
        <p:nvGraphicFramePr>
          <p:cNvPr id="4" name="Content Placeholder 3"/>
          <p:cNvGraphicFramePr>
            <a:graphicFrameLocks noGrp="1"/>
          </p:cNvGraphicFramePr>
          <p:nvPr>
            <p:ph idx="1"/>
            <p:extLst/>
          </p:nvPr>
        </p:nvGraphicFramePr>
        <p:xfrm>
          <a:off x="628650" y="1597025"/>
          <a:ext cx="8129456" cy="430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4045763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Domains for Adult Assessment</a:t>
            </a:r>
            <a:endParaRPr lang="en-US" dirty="0"/>
          </a:p>
        </p:txBody>
      </p:sp>
      <p:sp>
        <p:nvSpPr>
          <p:cNvPr id="6" name="Rectangle 5"/>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6743" y="1690689"/>
            <a:ext cx="5510513" cy="4425154"/>
          </a:xfrm>
          <a:prstGeom prst="rect">
            <a:avLst/>
          </a:prstGeom>
        </p:spPr>
      </p:pic>
    </p:spTree>
    <p:extLst>
      <p:ext uri="{BB962C8B-B14F-4D97-AF65-F5344CB8AC3E}">
        <p14:creationId xmlns:p14="http://schemas.microsoft.com/office/powerpoint/2010/main" val="2220381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Domains for Pediatric Assessment</a:t>
            </a:r>
            <a:endParaRPr lang="en-US" dirty="0"/>
          </a:p>
        </p:txBody>
      </p:sp>
      <p:sp>
        <p:nvSpPr>
          <p:cNvPr id="4" name="Rectangle 3"/>
          <p:cNvSpPr/>
          <p:nvPr/>
        </p:nvSpPr>
        <p:spPr>
          <a:xfrm>
            <a:off x="1738739" y="6383774"/>
            <a:ext cx="2938561" cy="369332"/>
          </a:xfrm>
          <a:prstGeom prst="rect">
            <a:avLst/>
          </a:prstGeom>
        </p:spPr>
        <p:txBody>
          <a:bodyPr wrap="none">
            <a:spAutoFit/>
          </a:bodyPr>
          <a:lstStyle/>
          <a:p>
            <a:r>
              <a:rPr lang="en-US" u="sng" dirty="0">
                <a:solidFill>
                  <a:srgbClr val="002060"/>
                </a:solidFill>
              </a:rPr>
              <a:t>HealthMeasures.net/PROMIS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7822" y="1690689"/>
            <a:ext cx="5508356" cy="4351338"/>
          </a:xfrm>
          <a:prstGeom prst="rect">
            <a:avLst/>
          </a:prstGeom>
        </p:spPr>
      </p:pic>
    </p:spTree>
    <p:extLst>
      <p:ext uri="{BB962C8B-B14F-4D97-AF65-F5344CB8AC3E}">
        <p14:creationId xmlns:p14="http://schemas.microsoft.com/office/powerpoint/2010/main" val="4276921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fontAlgn="auto" hangingPunct="1">
              <a:spcAft>
                <a:spcPts val="0"/>
              </a:spcAft>
              <a:defRPr/>
            </a:pPr>
            <a:r>
              <a:rPr lang="nl-NL" sz="4000" dirty="0" smtClean="0"/>
              <a:t>Based on Item Response Theory (IRT)</a:t>
            </a:r>
            <a:endParaRPr lang="en-US" sz="4000" dirty="0" smtClean="0"/>
          </a:p>
        </p:txBody>
      </p:sp>
      <p:sp>
        <p:nvSpPr>
          <p:cNvPr id="43011" name="Rectangle 3"/>
          <p:cNvSpPr>
            <a:spLocks noGrp="1" noChangeArrowheads="1"/>
          </p:cNvSpPr>
          <p:nvPr>
            <p:ph idx="1"/>
          </p:nvPr>
        </p:nvSpPr>
        <p:spPr/>
        <p:txBody>
          <a:bodyPr>
            <a:noAutofit/>
          </a:bodyPr>
          <a:lstStyle/>
          <a:p>
            <a:pPr marL="0" indent="0">
              <a:buNone/>
            </a:pPr>
            <a:r>
              <a:rPr lang="en-US" sz="2000" dirty="0"/>
              <a:t>Assumes an individual’s responses to items are related to an unobservable domain or trait (e.g. fatigue). IRT can use item responses to estimate a person’s score on that domain, or expected responses to different items can be estimated from a person’s score</a:t>
            </a:r>
            <a:r>
              <a:rPr lang="en-US" sz="2000" dirty="0" smtClean="0"/>
              <a:t>.</a:t>
            </a:r>
            <a:br>
              <a:rPr lang="en-US" sz="2000" dirty="0" smtClean="0"/>
            </a:br>
            <a:endParaRPr lang="en-US" sz="2000" dirty="0"/>
          </a:p>
          <a:p>
            <a:pPr marL="0" indent="0">
              <a:buNone/>
            </a:pPr>
            <a:r>
              <a:rPr lang="en-US" sz="2000" dirty="0"/>
              <a:t> </a:t>
            </a:r>
          </a:p>
          <a:p>
            <a:pPr marL="0" indent="0">
              <a:buClr>
                <a:schemeClr val="tx1"/>
              </a:buClr>
              <a:buNone/>
            </a:pPr>
            <a:endParaRPr lang="en-US" sz="2000" dirty="0" smtClean="0"/>
          </a:p>
        </p:txBody>
      </p:sp>
      <p:sp>
        <p:nvSpPr>
          <p:cNvPr id="484356" name="Text Box 4"/>
          <p:cNvSpPr txBox="1">
            <a:spLocks noChangeArrowheads="1"/>
          </p:cNvSpPr>
          <p:nvPr/>
        </p:nvSpPr>
        <p:spPr bwMode="auto">
          <a:xfrm>
            <a:off x="990600" y="3069084"/>
            <a:ext cx="7162800" cy="461665"/>
          </a:xfrm>
          <a:prstGeom prst="rect">
            <a:avLst/>
          </a:prstGeom>
          <a:noFill/>
          <a:ln w="9525">
            <a:noFill/>
            <a:miter lim="800000"/>
            <a:headEnd/>
            <a:tailEnd/>
          </a:ln>
        </p:spPr>
        <p:txBody>
          <a:bodyPr>
            <a:spAutoFit/>
          </a:bodyPr>
          <a:lstStyle/>
          <a:p>
            <a:pPr algn="ctr" eaLnBrk="0" hangingPunct="0">
              <a:spcBef>
                <a:spcPct val="50000"/>
              </a:spcBef>
            </a:pPr>
            <a:r>
              <a:rPr lang="en-US" sz="2400" b="1" dirty="0" smtClean="0">
                <a:solidFill>
                  <a:srgbClr val="A17EB9"/>
                </a:solidFill>
                <a:latin typeface="+mj-lt"/>
              </a:rPr>
              <a:t>“How fatigued were you on average?”</a:t>
            </a:r>
            <a:endParaRPr lang="en-US" sz="2400" b="1" dirty="0">
              <a:solidFill>
                <a:srgbClr val="A17EB9"/>
              </a:solidFill>
              <a:latin typeface="+mj-lt"/>
            </a:endParaRPr>
          </a:p>
        </p:txBody>
      </p:sp>
      <p:graphicFrame>
        <p:nvGraphicFramePr>
          <p:cNvPr id="484357" name="Group 5"/>
          <p:cNvGraphicFramePr>
            <a:graphicFrameLocks noGrp="1"/>
          </p:cNvGraphicFramePr>
          <p:nvPr>
            <p:extLst/>
          </p:nvPr>
        </p:nvGraphicFramePr>
        <p:xfrm>
          <a:off x="934114" y="3537479"/>
          <a:ext cx="6714460" cy="796971"/>
        </p:xfrm>
        <a:graphic>
          <a:graphicData uri="http://schemas.openxmlformats.org/drawingml/2006/table">
            <a:tbl>
              <a:tblPr/>
              <a:tblGrid>
                <a:gridCol w="3426096"/>
                <a:gridCol w="3288364"/>
              </a:tblGrid>
              <a:tr h="79697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1200" cap="none" spc="0" normalizeH="0" baseline="0" noProof="0" dirty="0" smtClean="0">
                          <a:ln>
                            <a:noFill/>
                          </a:ln>
                          <a:solidFill>
                            <a:srgbClr val="A17EB9"/>
                          </a:solidFill>
                          <a:effectLst/>
                          <a:uLnTx/>
                          <a:uFillTx/>
                          <a:latin typeface="Calibri Light" panose="020F0302020204030204" pitchFamily="34" charset="0"/>
                          <a:ea typeface="+mn-ea"/>
                          <a:cs typeface="+mn-cs"/>
                        </a:rPr>
                        <a:t>        Not at all</a:t>
                      </a:r>
                      <a:endParaRPr kumimoji="0" lang="en-US" sz="2800" b="1" i="1" u="none" strike="noStrike" kern="1200" cap="none" spc="0" normalizeH="0" baseline="0" noProof="0" dirty="0">
                        <a:ln>
                          <a:noFill/>
                        </a:ln>
                        <a:solidFill>
                          <a:srgbClr val="A17EB9"/>
                        </a:solidFill>
                        <a:effectLst/>
                        <a:uLnTx/>
                        <a:uFillTx/>
                        <a:latin typeface="Calibri Light" panose="020F0302020204030204" pitchFamily="34" charset="0"/>
                        <a:ea typeface="+mn-ea"/>
                        <a:cs typeface="+mn-cs"/>
                      </a:endParaRP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800" b="1" i="1" kern="1200" noProof="0" dirty="0" smtClean="0">
                          <a:solidFill>
                            <a:srgbClr val="A17EB9"/>
                          </a:solidFill>
                          <a:latin typeface="+mj-lt"/>
                          <a:ea typeface="+mn-ea"/>
                          <a:cs typeface="+mn-cs"/>
                        </a:rPr>
                        <a:t>         Very much</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pSp>
        <p:nvGrpSpPr>
          <p:cNvPr id="3" name="Group 2"/>
          <p:cNvGrpSpPr/>
          <p:nvPr/>
        </p:nvGrpSpPr>
        <p:grpSpPr>
          <a:xfrm>
            <a:off x="370664" y="4324376"/>
            <a:ext cx="7743824" cy="934195"/>
            <a:chOff x="381000" y="4553595"/>
            <a:chExt cx="7743824" cy="934195"/>
          </a:xfrm>
        </p:grpSpPr>
        <p:sp>
          <p:nvSpPr>
            <p:cNvPr id="43023" name="Line 15"/>
            <p:cNvSpPr>
              <a:spLocks noChangeShapeType="1"/>
            </p:cNvSpPr>
            <p:nvPr/>
          </p:nvSpPr>
          <p:spPr bwMode="auto">
            <a:xfrm flipV="1">
              <a:off x="1524000" y="4573390"/>
              <a:ext cx="0" cy="914400"/>
            </a:xfrm>
            <a:prstGeom prst="line">
              <a:avLst/>
            </a:prstGeom>
            <a:noFill/>
            <a:ln w="9525">
              <a:solidFill>
                <a:schemeClr val="tx1"/>
              </a:solidFill>
              <a:round/>
              <a:headEnd/>
              <a:tailEnd type="triangle" w="lg" len="med"/>
            </a:ln>
          </p:spPr>
          <p:txBody>
            <a:bodyPr/>
            <a:lstStyle/>
            <a:p>
              <a:endParaRPr lang="en-US"/>
            </a:p>
          </p:txBody>
        </p:sp>
        <p:sp>
          <p:nvSpPr>
            <p:cNvPr id="43024" name="Line 16"/>
            <p:cNvSpPr>
              <a:spLocks noChangeShapeType="1"/>
            </p:cNvSpPr>
            <p:nvPr/>
          </p:nvSpPr>
          <p:spPr bwMode="auto">
            <a:xfrm flipV="1">
              <a:off x="2943225" y="4661258"/>
              <a:ext cx="0" cy="685800"/>
            </a:xfrm>
            <a:prstGeom prst="line">
              <a:avLst/>
            </a:prstGeom>
            <a:noFill/>
            <a:ln w="9525">
              <a:solidFill>
                <a:schemeClr val="tx1"/>
              </a:solidFill>
              <a:round/>
              <a:headEnd/>
              <a:tailEnd type="triangle" w="lg" len="med"/>
            </a:ln>
          </p:spPr>
          <p:txBody>
            <a:bodyPr/>
            <a:lstStyle/>
            <a:p>
              <a:endParaRPr lang="en-US"/>
            </a:p>
          </p:txBody>
        </p:sp>
        <p:sp>
          <p:nvSpPr>
            <p:cNvPr id="43025" name="Line 17"/>
            <p:cNvSpPr>
              <a:spLocks noChangeShapeType="1"/>
            </p:cNvSpPr>
            <p:nvPr/>
          </p:nvSpPr>
          <p:spPr bwMode="auto">
            <a:xfrm flipV="1">
              <a:off x="4327184" y="4621691"/>
              <a:ext cx="0" cy="685800"/>
            </a:xfrm>
            <a:prstGeom prst="line">
              <a:avLst/>
            </a:prstGeom>
            <a:noFill/>
            <a:ln w="9525">
              <a:solidFill>
                <a:schemeClr val="tx1"/>
              </a:solidFill>
              <a:round/>
              <a:headEnd/>
              <a:tailEnd type="triangle" w="lg" len="med"/>
            </a:ln>
          </p:spPr>
          <p:txBody>
            <a:bodyPr/>
            <a:lstStyle/>
            <a:p>
              <a:endParaRPr lang="en-US"/>
            </a:p>
          </p:txBody>
        </p:sp>
        <p:sp>
          <p:nvSpPr>
            <p:cNvPr id="43026" name="Line 18"/>
            <p:cNvSpPr>
              <a:spLocks noChangeShapeType="1"/>
            </p:cNvSpPr>
            <p:nvPr/>
          </p:nvSpPr>
          <p:spPr bwMode="auto">
            <a:xfrm flipH="1" flipV="1">
              <a:off x="5772150" y="4641486"/>
              <a:ext cx="0" cy="685800"/>
            </a:xfrm>
            <a:prstGeom prst="line">
              <a:avLst/>
            </a:prstGeom>
            <a:noFill/>
            <a:ln w="9525">
              <a:solidFill>
                <a:schemeClr val="tx1"/>
              </a:solidFill>
              <a:round/>
              <a:headEnd/>
              <a:tailEnd type="triangle" w="lg" len="med"/>
            </a:ln>
          </p:spPr>
          <p:txBody>
            <a:bodyPr/>
            <a:lstStyle/>
            <a:p>
              <a:endParaRPr lang="en-US"/>
            </a:p>
          </p:txBody>
        </p:sp>
        <p:sp>
          <p:nvSpPr>
            <p:cNvPr id="43027" name="Line 19"/>
            <p:cNvSpPr>
              <a:spLocks noChangeShapeType="1"/>
            </p:cNvSpPr>
            <p:nvPr/>
          </p:nvSpPr>
          <p:spPr bwMode="auto">
            <a:xfrm flipV="1">
              <a:off x="7115175" y="4553595"/>
              <a:ext cx="0" cy="914400"/>
            </a:xfrm>
            <a:prstGeom prst="line">
              <a:avLst/>
            </a:prstGeom>
            <a:noFill/>
            <a:ln w="9525">
              <a:solidFill>
                <a:schemeClr val="tx1"/>
              </a:solidFill>
              <a:round/>
              <a:headEnd/>
              <a:tailEnd type="triangle" w="lg" len="med"/>
            </a:ln>
          </p:spPr>
          <p:txBody>
            <a:bodyPr/>
            <a:lstStyle/>
            <a:p>
              <a:endParaRPr lang="en-US"/>
            </a:p>
          </p:txBody>
        </p:sp>
        <p:sp>
          <p:nvSpPr>
            <p:cNvPr id="43029" name="Text Box 21"/>
            <p:cNvSpPr txBox="1">
              <a:spLocks noChangeArrowheads="1"/>
            </p:cNvSpPr>
            <p:nvPr/>
          </p:nvSpPr>
          <p:spPr bwMode="auto">
            <a:xfrm>
              <a:off x="381000" y="4661258"/>
              <a:ext cx="1143000"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t>Energetic</a:t>
              </a:r>
              <a:endParaRPr lang="en-US" b="1" dirty="0"/>
            </a:p>
          </p:txBody>
        </p:sp>
        <p:sp>
          <p:nvSpPr>
            <p:cNvPr id="17" name="Text Box 20"/>
            <p:cNvSpPr txBox="1">
              <a:spLocks noChangeArrowheads="1"/>
            </p:cNvSpPr>
            <p:nvPr/>
          </p:nvSpPr>
          <p:spPr bwMode="auto">
            <a:xfrm>
              <a:off x="7172324" y="4705236"/>
              <a:ext cx="952500"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t>Severe</a:t>
              </a:r>
              <a:endParaRPr lang="en-US" b="1" dirty="0"/>
            </a:p>
          </p:txBody>
        </p:sp>
      </p:grpSp>
      <p:sp>
        <p:nvSpPr>
          <p:cNvPr id="2" name="Oval 1"/>
          <p:cNvSpPr/>
          <p:nvPr/>
        </p:nvSpPr>
        <p:spPr>
          <a:xfrm>
            <a:off x="1352551" y="5101189"/>
            <a:ext cx="6019799" cy="855664"/>
          </a:xfrm>
          <a:prstGeom prst="ellipse">
            <a:avLst/>
          </a:prstGeom>
          <a:solidFill>
            <a:srgbClr val="6170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FATIGUE</a:t>
            </a:r>
            <a:endParaRPr lang="en-US" sz="3200" dirty="0"/>
          </a:p>
        </p:txBody>
      </p:sp>
      <p:sp>
        <p:nvSpPr>
          <p:cNvPr id="18" name="Rectangle 17"/>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421419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 Obtain</a:t>
            </a:r>
            <a:br>
              <a:rPr lang="en-US" dirty="0" smtClean="0"/>
            </a:br>
            <a:r>
              <a:rPr lang="en-US" dirty="0" smtClean="0"/>
              <a:t>&amp; Administer PROMIS Measures</a:t>
            </a:r>
            <a:endParaRPr lang="en-US" dirty="0"/>
          </a:p>
        </p:txBody>
      </p:sp>
      <p:sp>
        <p:nvSpPr>
          <p:cNvPr id="3" name="Text Placeholder 2"/>
          <p:cNvSpPr>
            <a:spLocks noGrp="1"/>
          </p:cNvSpPr>
          <p:nvPr>
            <p:ph type="body" idx="1"/>
          </p:nvPr>
        </p:nvSpPr>
        <p:spPr/>
        <p:txBody>
          <a:bodyPr/>
          <a:lstStyle/>
          <a:p>
            <a:endParaRPr lang="en-US" dirty="0"/>
          </a:p>
        </p:txBody>
      </p:sp>
      <p:sp>
        <p:nvSpPr>
          <p:cNvPr id="4" name="Rectangle 3"/>
          <p:cNvSpPr/>
          <p:nvPr/>
        </p:nvSpPr>
        <p:spPr>
          <a:xfrm>
            <a:off x="1678958" y="6305487"/>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495432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PROMIS is at HealthMeasures.net</a:t>
            </a:r>
            <a:br>
              <a:rPr lang="en-US" dirty="0" smtClean="0"/>
            </a:br>
            <a:r>
              <a:rPr lang="en-US" sz="1600" dirty="0"/>
              <a:t>O</a:t>
            </a:r>
            <a:r>
              <a:rPr lang="en-US" sz="1600" dirty="0" smtClean="0"/>
              <a:t>fficial </a:t>
            </a:r>
            <a:r>
              <a:rPr lang="en-US" sz="1600" dirty="0"/>
              <a:t>information </a:t>
            </a:r>
            <a:r>
              <a:rPr lang="en-US" sz="1600" dirty="0" smtClean="0"/>
              <a:t>&amp; distribution </a:t>
            </a:r>
            <a:r>
              <a:rPr lang="en-US" sz="1600" dirty="0"/>
              <a:t>center for PROMIS, Neuro-</a:t>
            </a:r>
            <a:r>
              <a:rPr lang="en-US" sz="1600" dirty="0" err="1"/>
              <a:t>QoL</a:t>
            </a:r>
            <a:r>
              <a:rPr lang="en-US" sz="1600" dirty="0"/>
              <a:t>, NIH Toolbox, </a:t>
            </a:r>
            <a:r>
              <a:rPr lang="en-US" sz="1600" dirty="0" smtClean="0"/>
              <a:t>&amp; ASCQ-Me</a:t>
            </a:r>
            <a:endParaRPr lang="en-US" sz="1600" dirty="0"/>
          </a:p>
        </p:txBody>
      </p:sp>
      <p:sp>
        <p:nvSpPr>
          <p:cNvPr id="8" name="Rectangle 7"/>
          <p:cNvSpPr/>
          <p:nvPr/>
        </p:nvSpPr>
        <p:spPr>
          <a:xfrm>
            <a:off x="5752375" y="2991409"/>
            <a:ext cx="788565" cy="6711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8997" y="1676403"/>
            <a:ext cx="2499921" cy="2062103"/>
          </a:xfrm>
          <a:prstGeom prst="rect">
            <a:avLst/>
          </a:prstGeom>
          <a:solidFill>
            <a:srgbClr val="A17EB9"/>
          </a:solidFill>
        </p:spPr>
        <p:txBody>
          <a:bodyPr wrap="square" rtlCol="0">
            <a:spAutoFit/>
          </a:bodyPr>
          <a:lstStyle/>
          <a:p>
            <a:r>
              <a:rPr lang="en-US" sz="1600" b="1" dirty="0" smtClean="0">
                <a:solidFill>
                  <a:schemeClr val="bg1"/>
                </a:solidFill>
              </a:rPr>
              <a:t>Search </a:t>
            </a:r>
            <a:r>
              <a:rPr lang="en-US" sz="1600" b="1" dirty="0">
                <a:solidFill>
                  <a:schemeClr val="bg1"/>
                </a:solidFill>
              </a:rPr>
              <a:t>&amp; </a:t>
            </a:r>
            <a:r>
              <a:rPr lang="en-US" sz="1600" b="1" dirty="0" smtClean="0">
                <a:solidFill>
                  <a:schemeClr val="bg1"/>
                </a:solidFill>
              </a:rPr>
              <a:t>View Measures: </a:t>
            </a:r>
            <a:r>
              <a:rPr lang="en-US" sz="1600" dirty="0" smtClean="0">
                <a:solidFill>
                  <a:schemeClr val="bg1"/>
                </a:solidFill>
              </a:rPr>
              <a:t> Download free</a:t>
            </a:r>
            <a:r>
              <a:rPr lang="en-US" sz="1600" dirty="0">
                <a:solidFill>
                  <a:schemeClr val="bg1"/>
                </a:solidFill>
              </a:rPr>
              <a:t>, respondent- </a:t>
            </a:r>
            <a:r>
              <a:rPr lang="en-US" sz="1600" dirty="0" smtClean="0">
                <a:solidFill>
                  <a:schemeClr val="bg1"/>
                </a:solidFill>
              </a:rPr>
              <a:t>ready </a:t>
            </a:r>
            <a:r>
              <a:rPr lang="en-US" sz="1600" dirty="0">
                <a:solidFill>
                  <a:schemeClr val="bg1"/>
                </a:solidFill>
              </a:rPr>
              <a:t>PDFs of PROMIS </a:t>
            </a:r>
            <a:r>
              <a:rPr lang="en-US" sz="1600" dirty="0" smtClean="0">
                <a:solidFill>
                  <a:schemeClr val="bg1"/>
                </a:solidFill>
              </a:rPr>
              <a:t>measures. Hundreds of measures available, all searchable by domain, preferred measure type, language, and more.</a:t>
            </a:r>
            <a:endParaRPr lang="en-US" sz="1600" dirty="0"/>
          </a:p>
        </p:txBody>
      </p:sp>
      <p:sp>
        <p:nvSpPr>
          <p:cNvPr id="11" name="TextBox 10"/>
          <p:cNvSpPr txBox="1"/>
          <p:nvPr/>
        </p:nvSpPr>
        <p:spPr>
          <a:xfrm>
            <a:off x="428997" y="3820214"/>
            <a:ext cx="2496312" cy="2066544"/>
          </a:xfrm>
          <a:prstGeom prst="rect">
            <a:avLst/>
          </a:prstGeom>
          <a:solidFill>
            <a:srgbClr val="6170C8"/>
          </a:solidFill>
        </p:spPr>
        <p:txBody>
          <a:bodyPr wrap="square" rtlCol="0">
            <a:spAutoFit/>
          </a:bodyPr>
          <a:lstStyle/>
          <a:p>
            <a:r>
              <a:rPr lang="en-US" sz="1600" b="1" dirty="0" smtClean="0">
                <a:solidFill>
                  <a:schemeClr val="bg1"/>
                </a:solidFill>
              </a:rPr>
              <a:t>Applications of </a:t>
            </a:r>
            <a:r>
              <a:rPr lang="en-US" sz="1600" b="1" dirty="0" err="1" smtClean="0">
                <a:solidFill>
                  <a:schemeClr val="bg1"/>
                </a:solidFill>
              </a:rPr>
              <a:t>HealthMeasures</a:t>
            </a:r>
            <a:r>
              <a:rPr lang="en-US" sz="1600" b="1" dirty="0" smtClean="0">
                <a:solidFill>
                  <a:schemeClr val="bg1"/>
                </a:solidFill>
              </a:rPr>
              <a:t>:</a:t>
            </a:r>
          </a:p>
          <a:p>
            <a:r>
              <a:rPr lang="en-US" sz="1600" dirty="0" smtClean="0">
                <a:solidFill>
                  <a:schemeClr val="bg1"/>
                </a:solidFill>
              </a:rPr>
              <a:t>Free guides to help you select PROMIS measures for specific uses or patient populations (e.g., cancer)</a:t>
            </a:r>
            <a:endParaRPr lang="en-US" sz="1600" dirty="0">
              <a:solidFill>
                <a:schemeClr val="bg1"/>
              </a:solidFill>
            </a:endParaRPr>
          </a:p>
          <a:p>
            <a:endParaRPr lang="en-US" dirty="0"/>
          </a:p>
        </p:txBody>
      </p:sp>
      <p:pic>
        <p:nvPicPr>
          <p:cNvPr id="13" name="Content Placeholder 1"/>
          <p:cNvPicPr>
            <a:picLocks noGrp="1" noChangeAspect="1"/>
          </p:cNvPicPr>
          <p:nvPr>
            <p:ph idx="1"/>
          </p:nvPr>
        </p:nvPicPr>
        <p:blipFill>
          <a:blip r:embed="rId3"/>
          <a:stretch>
            <a:fillRect/>
          </a:stretch>
        </p:blipFill>
        <p:spPr>
          <a:xfrm>
            <a:off x="3066176" y="1690689"/>
            <a:ext cx="5596613" cy="3249450"/>
          </a:xfrm>
          <a:prstGeom prst="rect">
            <a:avLst/>
          </a:prstGeom>
        </p:spPr>
      </p:pic>
      <p:sp>
        <p:nvSpPr>
          <p:cNvPr id="14" name="Rectangle 13"/>
          <p:cNvSpPr/>
          <p:nvPr/>
        </p:nvSpPr>
        <p:spPr>
          <a:xfrm>
            <a:off x="5075917" y="2243375"/>
            <a:ext cx="788565" cy="6467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69353" y="2219050"/>
            <a:ext cx="788565" cy="6711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39944117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68DDE18FEE544E96FA94423811553A" ma:contentTypeVersion="0" ma:contentTypeDescription="Create a new document." ma:contentTypeScope="" ma:versionID="136f780fd1fb3eb9ea2573fd68d1529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74BF432-8159-4D31-886C-64DC208CB4F3}">
  <ds:schemaRefs>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98FA6AD1-40E3-40FF-9B4A-13C631CD9744}">
  <ds:schemaRefs>
    <ds:schemaRef ds:uri="http://schemas.microsoft.com/sharepoint/v3/contenttype/forms"/>
  </ds:schemaRefs>
</ds:datastoreItem>
</file>

<file path=customXml/itemProps3.xml><?xml version="1.0" encoding="utf-8"?>
<ds:datastoreItem xmlns:ds="http://schemas.openxmlformats.org/officeDocument/2006/customXml" ds:itemID="{752D2C65-6715-4ACC-B3F1-05B2E3ACD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Office Theme</Template>
  <TotalTime>5361</TotalTime>
  <Words>1027</Words>
  <Application>Microsoft Office PowerPoint</Application>
  <PresentationFormat>On-screen Show (4:3)</PresentationFormat>
  <Paragraphs>157</Paragraphs>
  <Slides>23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Introduction to PROMIS® </vt:lpstr>
      <vt:lpstr>What is PROMIS®? Patient-Reported Outcomes Measurement Information System®</vt:lpstr>
      <vt:lpstr>Essential Components of PROMIS</vt:lpstr>
      <vt:lpstr>PROMIS Measure Types</vt:lpstr>
      <vt:lpstr>Domains for Adult Assessment</vt:lpstr>
      <vt:lpstr>Domains for Pediatric Assessment</vt:lpstr>
      <vt:lpstr>Based on Item Response Theory (IRT)</vt:lpstr>
      <vt:lpstr>Select, Obtain &amp; Administer PROMIS Measures</vt:lpstr>
      <vt:lpstr>PROMIS is at HealthMeasures.net Official information &amp; distribution center for PROMIS, Neuro-QoL, NIH Toolbox, &amp; ASCQ-Me</vt:lpstr>
      <vt:lpstr>Administration &amp; Data Collection</vt:lpstr>
      <vt:lpstr>Score and Interpret PROMIS Measures</vt:lpstr>
      <vt:lpstr>PROMIS SCORING OPTIONS</vt:lpstr>
      <vt:lpstr>Understanding PROMIS Scores</vt:lpstr>
      <vt:lpstr>PROMIS Score Ranges</vt:lpstr>
      <vt:lpstr>PROMIS Score Ranges  Some Ped and Proxy Domains</vt:lpstr>
      <vt:lpstr>PROMIS Global</vt:lpstr>
      <vt:lpstr>Linking Measures</vt:lpstr>
      <vt:lpstr>PROMIS at Work</vt:lpstr>
      <vt:lpstr>Examples of PROMIS at Work in Clinical Practice</vt:lpstr>
      <vt:lpstr>Examples of PROMIS at Work in Clinical Research</vt:lpstr>
      <vt:lpstr>Examples of PROMIS at Work in Evaluating Quality of Care</vt:lpstr>
      <vt:lpstr>Join the HealthMeasures Listserv</vt:lpstr>
      <vt:lpstr>Acknowledgments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 E Rothrock</dc:creator>
  <cp:lastModifiedBy>Nan E Rothrock</cp:lastModifiedBy>
  <cp:revision>59</cp:revision>
  <cp:lastPrinted>2018-01-02T23:06:30Z</cp:lastPrinted>
  <dcterms:created xsi:type="dcterms:W3CDTF">2016-08-31T18:46:29Z</dcterms:created>
  <dcterms:modified xsi:type="dcterms:W3CDTF">2018-08-23T18:37:39Z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0x010100C368DDE18FEE544E96FA94423811553A</vt:lpwstr>
  </property>
</Properties>
</file>