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24" r:id="rId3"/>
    <p:sldMasterId id="2147483750" r:id="rId4"/>
  </p:sldMasterIdLst>
  <p:notesMasterIdLst>
    <p:notesMasterId r:id="rId22"/>
  </p:notesMasterIdLst>
  <p:handoutMasterIdLst>
    <p:handoutMasterId r:id="rId23"/>
  </p:handoutMasterIdLst>
  <p:sldIdLst>
    <p:sldId id="259" r:id="rId5"/>
    <p:sldId id="258" r:id="rId6"/>
    <p:sldId id="260" r:id="rId7"/>
    <p:sldId id="278" r:id="rId8"/>
    <p:sldId id="262" r:id="rId9"/>
    <p:sldId id="257" r:id="rId10"/>
    <p:sldId id="265" r:id="rId11"/>
    <p:sldId id="266" r:id="rId12"/>
    <p:sldId id="264" r:id="rId13"/>
    <p:sldId id="269" r:id="rId14"/>
    <p:sldId id="274" r:id="rId15"/>
    <p:sldId id="275" r:id="rId16"/>
    <p:sldId id="268" r:id="rId17"/>
    <p:sldId id="276" r:id="rId18"/>
    <p:sldId id="277" r:id="rId19"/>
    <p:sldId id="267" r:id="rId20"/>
    <p:sldId id="28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 J Nowinski" initials="CJN" lastIdx="2" clrIdx="0">
    <p:extLst>
      <p:ext uri="{19B8F6BF-5375-455C-9EA6-DF929625EA0E}">
        <p15:presenceInfo xmlns:p15="http://schemas.microsoft.com/office/powerpoint/2012/main" userId="S-1-5-21-2086500257-1188392490-3880406080-108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8181"/>
    <a:srgbClr val="D2ECB6"/>
    <a:srgbClr val="A7E8FF"/>
    <a:srgbClr val="99CCFF"/>
    <a:srgbClr val="B3EBFF"/>
    <a:srgbClr val="CDCD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0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582E4-DF56-4AC1-A1E0-4D63E49ED92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6702F8-094A-4D25-99DE-2DA7D6E590F5}">
      <dgm:prSet phldrT="[Text]" custT="1"/>
      <dgm:spPr>
        <a:solidFill>
          <a:srgbClr val="CC0000"/>
        </a:solidFill>
      </dgm:spPr>
      <dgm:t>
        <a:bodyPr/>
        <a:lstStyle/>
        <a:p>
          <a:r>
            <a:rPr lang="en-US" sz="1400" b="1" dirty="0" smtClean="0"/>
            <a:t>COGNITION</a:t>
          </a:r>
          <a:endParaRPr lang="en-US" sz="1400" b="1" dirty="0"/>
        </a:p>
      </dgm:t>
    </dgm:pt>
    <dgm:pt modelId="{575E6E5F-190D-4F89-8A81-459268B04B4A}" type="parTrans" cxnId="{A403FC7C-5D30-43F8-A169-61D14241A3D7}">
      <dgm:prSet/>
      <dgm:spPr/>
      <dgm:t>
        <a:bodyPr/>
        <a:lstStyle/>
        <a:p>
          <a:endParaRPr lang="en-US"/>
        </a:p>
      </dgm:t>
    </dgm:pt>
    <dgm:pt modelId="{467BE38F-5630-484C-85A4-BD8E3367FC39}" type="sibTrans" cxnId="{A403FC7C-5D30-43F8-A169-61D14241A3D7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9221B639-2914-4870-9E31-FEF27D54E3C1}">
      <dgm:prSet phldrT="[Text]"/>
      <dgm:spPr/>
      <dgm:t>
        <a:bodyPr/>
        <a:lstStyle/>
        <a:p>
          <a:r>
            <a:rPr lang="en-US" dirty="0" smtClean="0"/>
            <a:t>Early Childhood Cognition Battery for ages 3-6</a:t>
          </a:r>
          <a:br>
            <a:rPr lang="en-US" dirty="0" smtClean="0"/>
          </a:br>
          <a:endParaRPr lang="en-US" dirty="0"/>
        </a:p>
      </dgm:t>
    </dgm:pt>
    <dgm:pt modelId="{735F27A6-A3B3-4F7D-BE67-189F8D526AFF}" type="parTrans" cxnId="{C7A412DA-8D51-4AB1-AF2C-285800D69673}">
      <dgm:prSet/>
      <dgm:spPr/>
      <dgm:t>
        <a:bodyPr/>
        <a:lstStyle/>
        <a:p>
          <a:endParaRPr lang="en-US"/>
        </a:p>
      </dgm:t>
    </dgm:pt>
    <dgm:pt modelId="{3D216A1A-AE97-4372-BC42-F4CC38939E5F}" type="sibTrans" cxnId="{C7A412DA-8D51-4AB1-AF2C-285800D69673}">
      <dgm:prSet/>
      <dgm:spPr/>
      <dgm:t>
        <a:bodyPr/>
        <a:lstStyle/>
        <a:p>
          <a:endParaRPr lang="en-US"/>
        </a:p>
      </dgm:t>
    </dgm:pt>
    <dgm:pt modelId="{ABEDAD1C-9CEA-476C-AFFD-8AE1E93D35C0}">
      <dgm:prSet phldrT="[Text]" custT="1"/>
      <dgm:spPr>
        <a:solidFill>
          <a:srgbClr val="CC0000"/>
        </a:solidFill>
      </dgm:spPr>
      <dgm:t>
        <a:bodyPr/>
        <a:lstStyle/>
        <a:p>
          <a:r>
            <a:rPr lang="en-US" sz="1400" b="1" dirty="0" smtClean="0"/>
            <a:t>SENSATION</a:t>
          </a:r>
          <a:endParaRPr lang="en-US" sz="1400" b="1" dirty="0"/>
        </a:p>
      </dgm:t>
    </dgm:pt>
    <dgm:pt modelId="{5BF441B5-C0F3-4471-8FFC-EF876F5D4F51}" type="parTrans" cxnId="{5C393881-F1B7-4EC4-B373-875341B4B72A}">
      <dgm:prSet/>
      <dgm:spPr/>
      <dgm:t>
        <a:bodyPr/>
        <a:lstStyle/>
        <a:p>
          <a:endParaRPr lang="en-US"/>
        </a:p>
      </dgm:t>
    </dgm:pt>
    <dgm:pt modelId="{A0A48B0E-3A10-4E10-A9D3-467E51103807}" type="sibTrans" cxnId="{5C393881-F1B7-4EC4-B373-875341B4B72A}">
      <dgm:prSet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F02D0E56-5110-4B88-B373-18282E298663}">
      <dgm:prSet phldrT="[Text]"/>
      <dgm:spPr>
        <a:solidFill>
          <a:srgbClr val="CC0000"/>
        </a:solidFill>
      </dgm:spPr>
      <dgm:t>
        <a:bodyPr/>
        <a:lstStyle/>
        <a:p>
          <a:r>
            <a:rPr lang="en-US" b="1" dirty="0" smtClean="0"/>
            <a:t>EMOTION</a:t>
          </a:r>
          <a:endParaRPr lang="en-US" b="1" dirty="0"/>
        </a:p>
      </dgm:t>
    </dgm:pt>
    <dgm:pt modelId="{9266243B-18F1-4DB9-A4F3-4576D5B116A4}" type="parTrans" cxnId="{9155FF5D-A525-4797-BFC7-76AF9D503169}">
      <dgm:prSet/>
      <dgm:spPr/>
      <dgm:t>
        <a:bodyPr/>
        <a:lstStyle/>
        <a:p>
          <a:endParaRPr lang="en-US"/>
        </a:p>
      </dgm:t>
    </dgm:pt>
    <dgm:pt modelId="{C81540FC-2850-407C-9E32-853E12DAD8D4}" type="sibTrans" cxnId="{9155FF5D-A525-4797-BFC7-76AF9D503169}">
      <dgm:prSet/>
      <dgm:spPr/>
      <dgm:t>
        <a:bodyPr/>
        <a:lstStyle/>
        <a:p>
          <a:endParaRPr lang="en-US"/>
        </a:p>
      </dgm:t>
    </dgm:pt>
    <dgm:pt modelId="{E6C0158C-D39A-41A5-BEC0-D68D66A51333}">
      <dgm:prSet phldrT="[Text]"/>
      <dgm:spPr/>
      <dgm:t>
        <a:bodyPr/>
        <a:lstStyle/>
        <a:p>
          <a:r>
            <a:rPr lang="en-US" dirty="0" smtClean="0"/>
            <a:t>Parent Proxy Emotion Battery (for parents of children ages 3-12)</a:t>
          </a:r>
          <a:br>
            <a:rPr lang="en-US" dirty="0" smtClean="0"/>
          </a:br>
          <a:endParaRPr lang="en-US" dirty="0"/>
        </a:p>
      </dgm:t>
    </dgm:pt>
    <dgm:pt modelId="{CE5F9FA6-43C9-402F-B3B6-F448698EC505}" type="parTrans" cxnId="{73E5E556-3496-450F-8848-CA205880E26C}">
      <dgm:prSet/>
      <dgm:spPr/>
      <dgm:t>
        <a:bodyPr/>
        <a:lstStyle/>
        <a:p>
          <a:endParaRPr lang="en-US"/>
        </a:p>
      </dgm:t>
    </dgm:pt>
    <dgm:pt modelId="{255F9D36-F0F7-40AA-AD9D-A7677AF48E73}" type="sibTrans" cxnId="{73E5E556-3496-450F-8848-CA205880E26C}">
      <dgm:prSet/>
      <dgm:spPr/>
      <dgm:t>
        <a:bodyPr/>
        <a:lstStyle/>
        <a:p>
          <a:endParaRPr lang="en-US"/>
        </a:p>
      </dgm:t>
    </dgm:pt>
    <dgm:pt modelId="{DFF8BE68-E9E7-4529-A7D7-2921F6F93DB8}">
      <dgm:prSet custT="1"/>
      <dgm:spPr>
        <a:solidFill>
          <a:srgbClr val="CC0000"/>
        </a:solidFill>
      </dgm:spPr>
      <dgm:t>
        <a:bodyPr/>
        <a:lstStyle/>
        <a:p>
          <a:r>
            <a:rPr lang="en-US" sz="1400" b="1" dirty="0" smtClean="0"/>
            <a:t>MOTOR</a:t>
          </a:r>
        </a:p>
        <a:p>
          <a:endParaRPr lang="en-US" sz="1000" b="1" dirty="0"/>
        </a:p>
      </dgm:t>
    </dgm:pt>
    <dgm:pt modelId="{BC92A6B2-A23D-4DD1-916F-64FE22D8B146}" type="parTrans" cxnId="{3EA9DD2C-4563-4981-8AE3-64389B47C49D}">
      <dgm:prSet/>
      <dgm:spPr/>
      <dgm:t>
        <a:bodyPr/>
        <a:lstStyle/>
        <a:p>
          <a:endParaRPr lang="en-US"/>
        </a:p>
      </dgm:t>
    </dgm:pt>
    <dgm:pt modelId="{8AE8F716-4231-42AB-9293-265CD84843CD}" type="sibTrans" cxnId="{3EA9DD2C-4563-4981-8AE3-64389B47C49D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10973A48-344D-42BF-881A-CD39B0A92CA6}">
      <dgm:prSet/>
      <dgm:spPr/>
      <dgm:t>
        <a:bodyPr/>
        <a:lstStyle/>
        <a:p>
          <a:r>
            <a:rPr lang="en-US" dirty="0" smtClean="0"/>
            <a:t>Standard Battery (ages 7+) includes:</a:t>
          </a:r>
          <a:br>
            <a:rPr lang="en-US" dirty="0" smtClean="0"/>
          </a:br>
          <a:endParaRPr lang="en-US" dirty="0"/>
        </a:p>
      </dgm:t>
    </dgm:pt>
    <dgm:pt modelId="{F5D04D8A-56FA-401B-B80A-2A2C3E78A594}" type="parTrans" cxnId="{75C42FAB-8827-4AE0-ADF9-91C44F027FC1}">
      <dgm:prSet/>
      <dgm:spPr/>
      <dgm:t>
        <a:bodyPr/>
        <a:lstStyle/>
        <a:p>
          <a:endParaRPr lang="en-US"/>
        </a:p>
      </dgm:t>
    </dgm:pt>
    <dgm:pt modelId="{CB0C2678-7D32-425D-8D5A-DABA794DE31B}" type="sibTrans" cxnId="{75C42FAB-8827-4AE0-ADF9-91C44F027FC1}">
      <dgm:prSet/>
      <dgm:spPr/>
      <dgm:t>
        <a:bodyPr/>
        <a:lstStyle/>
        <a:p>
          <a:endParaRPr lang="en-US"/>
        </a:p>
      </dgm:t>
    </dgm:pt>
    <dgm:pt modelId="{10D4337F-1D7D-4AC2-8A31-4B6A38A89C95}">
      <dgm:prSet/>
      <dgm:spPr/>
      <dgm:t>
        <a:bodyPr/>
        <a:lstStyle/>
        <a:p>
          <a:r>
            <a:rPr lang="en-US" dirty="0" smtClean="0"/>
            <a:t>Attention</a:t>
          </a:r>
          <a:br>
            <a:rPr lang="en-US" dirty="0" smtClean="0"/>
          </a:br>
          <a:endParaRPr lang="en-US" dirty="0"/>
        </a:p>
      </dgm:t>
    </dgm:pt>
    <dgm:pt modelId="{116EE18D-CBB2-47DF-AE02-93D4B317E63D}" type="parTrans" cxnId="{45EFB645-9067-4DE6-99FD-AC97271A5879}">
      <dgm:prSet/>
      <dgm:spPr/>
      <dgm:t>
        <a:bodyPr/>
        <a:lstStyle/>
        <a:p>
          <a:endParaRPr lang="en-US"/>
        </a:p>
      </dgm:t>
    </dgm:pt>
    <dgm:pt modelId="{A14C063C-D6BD-4CCA-91E5-5474FD45D6E7}" type="sibTrans" cxnId="{45EFB645-9067-4DE6-99FD-AC97271A5879}">
      <dgm:prSet/>
      <dgm:spPr/>
      <dgm:t>
        <a:bodyPr/>
        <a:lstStyle/>
        <a:p>
          <a:endParaRPr lang="en-US"/>
        </a:p>
      </dgm:t>
    </dgm:pt>
    <dgm:pt modelId="{B955000A-007C-4A49-8FB4-35E7196AC7E8}">
      <dgm:prSet/>
      <dgm:spPr/>
      <dgm:t>
        <a:bodyPr/>
        <a:lstStyle/>
        <a:p>
          <a:r>
            <a:rPr lang="en-US" dirty="0" smtClean="0"/>
            <a:t>Episodic Memory</a:t>
          </a:r>
          <a:endParaRPr lang="en-US" dirty="0"/>
        </a:p>
      </dgm:t>
    </dgm:pt>
    <dgm:pt modelId="{57396A77-8009-4FD1-B23E-BFD1424C2EEB}" type="parTrans" cxnId="{E8CA00D0-977F-4822-A5AF-EBF792150433}">
      <dgm:prSet/>
      <dgm:spPr/>
      <dgm:t>
        <a:bodyPr/>
        <a:lstStyle/>
        <a:p>
          <a:endParaRPr lang="en-US"/>
        </a:p>
      </dgm:t>
    </dgm:pt>
    <dgm:pt modelId="{0CF688B8-36CA-43AD-8D98-A24B4535DA98}" type="sibTrans" cxnId="{E8CA00D0-977F-4822-A5AF-EBF792150433}">
      <dgm:prSet/>
      <dgm:spPr/>
      <dgm:t>
        <a:bodyPr/>
        <a:lstStyle/>
        <a:p>
          <a:endParaRPr lang="en-US"/>
        </a:p>
      </dgm:t>
    </dgm:pt>
    <dgm:pt modelId="{D2B065F5-6325-45AB-B150-D50BAA01B04E}">
      <dgm:prSet/>
      <dgm:spPr/>
      <dgm:t>
        <a:bodyPr/>
        <a:lstStyle/>
        <a:p>
          <a:r>
            <a:rPr lang="en-US" dirty="0" smtClean="0"/>
            <a:t>Language</a:t>
          </a:r>
          <a:br>
            <a:rPr lang="en-US" dirty="0" smtClean="0"/>
          </a:br>
          <a:endParaRPr lang="en-US" dirty="0"/>
        </a:p>
      </dgm:t>
    </dgm:pt>
    <dgm:pt modelId="{1DCBE3C3-3FBA-4E26-BAF5-21682CAED3BA}" type="parTrans" cxnId="{574653B5-6D9D-48E4-9AAD-E74E233CE09C}">
      <dgm:prSet/>
      <dgm:spPr/>
      <dgm:t>
        <a:bodyPr/>
        <a:lstStyle/>
        <a:p>
          <a:endParaRPr lang="en-US"/>
        </a:p>
      </dgm:t>
    </dgm:pt>
    <dgm:pt modelId="{0A2EA83A-CD8F-4294-AE40-81BBE1651FD6}" type="sibTrans" cxnId="{574653B5-6D9D-48E4-9AAD-E74E233CE09C}">
      <dgm:prSet/>
      <dgm:spPr/>
      <dgm:t>
        <a:bodyPr/>
        <a:lstStyle/>
        <a:p>
          <a:endParaRPr lang="en-US"/>
        </a:p>
      </dgm:t>
    </dgm:pt>
    <dgm:pt modelId="{DCDC1E1E-145B-4020-9A10-8BF32C10A0FE}">
      <dgm:prSet/>
      <dgm:spPr/>
      <dgm:t>
        <a:bodyPr/>
        <a:lstStyle/>
        <a:p>
          <a:r>
            <a:rPr lang="en-US" dirty="0" smtClean="0"/>
            <a:t>Processing Speed</a:t>
          </a:r>
          <a:br>
            <a:rPr lang="en-US" dirty="0" smtClean="0"/>
          </a:br>
          <a:endParaRPr lang="en-US" dirty="0"/>
        </a:p>
      </dgm:t>
    </dgm:pt>
    <dgm:pt modelId="{2493F592-EA5F-4DF5-A8EA-D7B93BEA6FFA}" type="parTrans" cxnId="{A0526ED2-EE9E-4F42-BFFF-13947F0B8188}">
      <dgm:prSet/>
      <dgm:spPr/>
      <dgm:t>
        <a:bodyPr/>
        <a:lstStyle/>
        <a:p>
          <a:endParaRPr lang="en-US"/>
        </a:p>
      </dgm:t>
    </dgm:pt>
    <dgm:pt modelId="{22F49B8B-4FAC-4D41-A7D7-BDF344F3E7FA}" type="sibTrans" cxnId="{A0526ED2-EE9E-4F42-BFFF-13947F0B8188}">
      <dgm:prSet/>
      <dgm:spPr/>
      <dgm:t>
        <a:bodyPr/>
        <a:lstStyle/>
        <a:p>
          <a:endParaRPr lang="en-US"/>
        </a:p>
      </dgm:t>
    </dgm:pt>
    <dgm:pt modelId="{F33585AE-9F09-4A5D-BC41-06DFE1DAEADD}">
      <dgm:prSet/>
      <dgm:spPr/>
      <dgm:t>
        <a:bodyPr/>
        <a:lstStyle/>
        <a:p>
          <a:r>
            <a:rPr lang="en-US" dirty="0" smtClean="0"/>
            <a:t>Working Memory</a:t>
          </a:r>
          <a:endParaRPr lang="en-US" dirty="0"/>
        </a:p>
      </dgm:t>
    </dgm:pt>
    <dgm:pt modelId="{8734D5ED-7276-4E01-916A-5C1684C04905}" type="parTrans" cxnId="{9719B8CC-6472-46ED-B639-FB533798743D}">
      <dgm:prSet/>
      <dgm:spPr/>
      <dgm:t>
        <a:bodyPr/>
        <a:lstStyle/>
        <a:p>
          <a:endParaRPr lang="en-US"/>
        </a:p>
      </dgm:t>
    </dgm:pt>
    <dgm:pt modelId="{BF664A18-CAE6-4004-93F2-0A6B8A107145}" type="sibTrans" cxnId="{9719B8CC-6472-46ED-B639-FB533798743D}">
      <dgm:prSet/>
      <dgm:spPr/>
      <dgm:t>
        <a:bodyPr/>
        <a:lstStyle/>
        <a:p>
          <a:endParaRPr lang="en-US"/>
        </a:p>
      </dgm:t>
    </dgm:pt>
    <dgm:pt modelId="{8B2A996C-A392-4819-933F-FAC77F80EDCA}">
      <dgm:prSet/>
      <dgm:spPr/>
      <dgm:t>
        <a:bodyPr/>
        <a:lstStyle/>
        <a:p>
          <a:r>
            <a:rPr lang="en-US" dirty="0" smtClean="0"/>
            <a:t>Standard Battery (ages 7+) includes:</a:t>
          </a:r>
          <a:br>
            <a:rPr lang="en-US" dirty="0" smtClean="0"/>
          </a:br>
          <a:endParaRPr lang="en-US" dirty="0"/>
        </a:p>
      </dgm:t>
    </dgm:pt>
    <dgm:pt modelId="{959537F7-4D4E-4625-AC74-28472E1ABB96}" type="parTrans" cxnId="{0F5283FA-243A-4F1D-BE8E-106BB263C2B4}">
      <dgm:prSet/>
      <dgm:spPr/>
      <dgm:t>
        <a:bodyPr/>
        <a:lstStyle/>
        <a:p>
          <a:endParaRPr lang="en-US"/>
        </a:p>
      </dgm:t>
    </dgm:pt>
    <dgm:pt modelId="{FE36A383-471B-4B7B-B3D4-930DD0B50DE8}" type="sibTrans" cxnId="{0F5283FA-243A-4F1D-BE8E-106BB263C2B4}">
      <dgm:prSet/>
      <dgm:spPr/>
      <dgm:t>
        <a:bodyPr/>
        <a:lstStyle/>
        <a:p>
          <a:endParaRPr lang="en-US"/>
        </a:p>
      </dgm:t>
    </dgm:pt>
    <dgm:pt modelId="{1C2DAE69-7CC0-48DD-BD26-2703BDF4A5F0}">
      <dgm:prSet/>
      <dgm:spPr/>
      <dgm:t>
        <a:bodyPr/>
        <a:lstStyle/>
        <a:p>
          <a:r>
            <a:rPr lang="en-US" dirty="0" smtClean="0"/>
            <a:t>Audition</a:t>
          </a:r>
          <a:br>
            <a:rPr lang="en-US" dirty="0" smtClean="0"/>
          </a:br>
          <a:endParaRPr lang="en-US" dirty="0"/>
        </a:p>
      </dgm:t>
    </dgm:pt>
    <dgm:pt modelId="{3898CD10-43EE-4B2C-AE05-52DDAECB05D8}" type="parTrans" cxnId="{789B62A6-F462-4E36-93A5-088CEA1246EE}">
      <dgm:prSet/>
      <dgm:spPr/>
      <dgm:t>
        <a:bodyPr/>
        <a:lstStyle/>
        <a:p>
          <a:endParaRPr lang="en-US"/>
        </a:p>
      </dgm:t>
    </dgm:pt>
    <dgm:pt modelId="{F540C580-2DB4-4A1D-85A6-358C46DE229A}" type="sibTrans" cxnId="{789B62A6-F462-4E36-93A5-088CEA1246EE}">
      <dgm:prSet/>
      <dgm:spPr/>
      <dgm:t>
        <a:bodyPr/>
        <a:lstStyle/>
        <a:p>
          <a:endParaRPr lang="en-US"/>
        </a:p>
      </dgm:t>
    </dgm:pt>
    <dgm:pt modelId="{10E3F5C6-1DE0-4CDF-9B01-7F3C1F697437}">
      <dgm:prSet/>
      <dgm:spPr/>
      <dgm:t>
        <a:bodyPr/>
        <a:lstStyle/>
        <a:p>
          <a:r>
            <a:rPr lang="en-US" dirty="0" smtClean="0"/>
            <a:t>Visual Acuity</a:t>
          </a:r>
          <a:br>
            <a:rPr lang="en-US" dirty="0" smtClean="0"/>
          </a:br>
          <a:endParaRPr lang="en-US" dirty="0"/>
        </a:p>
      </dgm:t>
    </dgm:pt>
    <dgm:pt modelId="{4E736A1D-B553-4D6E-8FCC-408B27539EF7}" type="parTrans" cxnId="{6B86837A-81B7-4B07-A626-B53EF5837DD2}">
      <dgm:prSet/>
      <dgm:spPr/>
      <dgm:t>
        <a:bodyPr/>
        <a:lstStyle/>
        <a:p>
          <a:endParaRPr lang="en-US"/>
        </a:p>
      </dgm:t>
    </dgm:pt>
    <dgm:pt modelId="{9F0F2055-7BD6-42C6-B5BE-FF92999C659A}" type="sibTrans" cxnId="{6B86837A-81B7-4B07-A626-B53EF5837DD2}">
      <dgm:prSet/>
      <dgm:spPr/>
      <dgm:t>
        <a:bodyPr/>
        <a:lstStyle/>
        <a:p>
          <a:endParaRPr lang="en-US"/>
        </a:p>
      </dgm:t>
    </dgm:pt>
    <dgm:pt modelId="{92624950-49A4-456F-8595-1F86F8512F59}">
      <dgm:prSet/>
      <dgm:spPr/>
      <dgm:t>
        <a:bodyPr/>
        <a:lstStyle/>
        <a:p>
          <a:r>
            <a:rPr lang="en-US" dirty="0" smtClean="0"/>
            <a:t>Vestibular Balance</a:t>
          </a:r>
          <a:br>
            <a:rPr lang="en-US" dirty="0" smtClean="0"/>
          </a:br>
          <a:endParaRPr lang="en-US" dirty="0"/>
        </a:p>
      </dgm:t>
    </dgm:pt>
    <dgm:pt modelId="{31E517F9-9576-4EDC-ACBA-D6311BE18298}" type="parTrans" cxnId="{4E41CF7D-F0B1-458F-8B19-DDF4F56B8D9D}">
      <dgm:prSet/>
      <dgm:spPr/>
      <dgm:t>
        <a:bodyPr/>
        <a:lstStyle/>
        <a:p>
          <a:endParaRPr lang="en-US"/>
        </a:p>
      </dgm:t>
    </dgm:pt>
    <dgm:pt modelId="{A5C99F9D-8A1C-43E8-ACCA-94D7E98EB098}" type="sibTrans" cxnId="{4E41CF7D-F0B1-458F-8B19-DDF4F56B8D9D}">
      <dgm:prSet/>
      <dgm:spPr/>
      <dgm:t>
        <a:bodyPr/>
        <a:lstStyle/>
        <a:p>
          <a:endParaRPr lang="en-US"/>
        </a:p>
      </dgm:t>
    </dgm:pt>
    <dgm:pt modelId="{2806181F-2188-4115-915B-149D65AEF4A7}">
      <dgm:prSet/>
      <dgm:spPr/>
      <dgm:t>
        <a:bodyPr/>
        <a:lstStyle/>
        <a:p>
          <a:r>
            <a:rPr lang="en-US" dirty="0" smtClean="0"/>
            <a:t>Olfaction</a:t>
          </a:r>
          <a:br>
            <a:rPr lang="en-US" dirty="0" smtClean="0"/>
          </a:br>
          <a:endParaRPr lang="en-US" dirty="0"/>
        </a:p>
      </dgm:t>
    </dgm:pt>
    <dgm:pt modelId="{BD3952DD-0DA9-4A4A-A0CB-9E844A2DC382}" type="parTrans" cxnId="{64ED0C17-0011-48C4-8AE1-E5A9F07D962B}">
      <dgm:prSet/>
      <dgm:spPr/>
      <dgm:t>
        <a:bodyPr/>
        <a:lstStyle/>
        <a:p>
          <a:endParaRPr lang="en-US"/>
        </a:p>
      </dgm:t>
    </dgm:pt>
    <dgm:pt modelId="{4FFFC838-6F4B-40A2-97E3-069C5826B4F4}" type="sibTrans" cxnId="{64ED0C17-0011-48C4-8AE1-E5A9F07D962B}">
      <dgm:prSet/>
      <dgm:spPr/>
      <dgm:t>
        <a:bodyPr/>
        <a:lstStyle/>
        <a:p>
          <a:endParaRPr lang="en-US"/>
        </a:p>
      </dgm:t>
    </dgm:pt>
    <dgm:pt modelId="{B74FDDF1-EEF3-41A9-A571-3EF37D31FDEA}">
      <dgm:prSet/>
      <dgm:spPr/>
      <dgm:t>
        <a:bodyPr/>
        <a:lstStyle/>
        <a:p>
          <a:r>
            <a:rPr lang="en-US" dirty="0" smtClean="0"/>
            <a:t>Taste </a:t>
          </a:r>
          <a:endParaRPr lang="en-US" dirty="0"/>
        </a:p>
      </dgm:t>
    </dgm:pt>
    <dgm:pt modelId="{4AEEBB1E-5828-4522-BCCD-AAD1A3819228}" type="parTrans" cxnId="{2E1C5937-9C8E-4DE3-A6F1-F2829F97B8EA}">
      <dgm:prSet/>
      <dgm:spPr/>
      <dgm:t>
        <a:bodyPr/>
        <a:lstStyle/>
        <a:p>
          <a:endParaRPr lang="en-US"/>
        </a:p>
      </dgm:t>
    </dgm:pt>
    <dgm:pt modelId="{C5B2E248-3538-423B-9A27-912C209ACC2A}" type="sibTrans" cxnId="{2E1C5937-9C8E-4DE3-A6F1-F2829F97B8EA}">
      <dgm:prSet/>
      <dgm:spPr/>
      <dgm:t>
        <a:bodyPr/>
        <a:lstStyle/>
        <a:p>
          <a:endParaRPr lang="en-US"/>
        </a:p>
      </dgm:t>
    </dgm:pt>
    <dgm:pt modelId="{EA49FDC2-B2BB-4175-9D43-E11C0CDB5107}">
      <dgm:prSet/>
      <dgm:spPr/>
      <dgm:t>
        <a:bodyPr/>
        <a:lstStyle/>
        <a:p>
          <a:r>
            <a:rPr lang="en-US" dirty="0" smtClean="0"/>
            <a:t>Early Childhood Motor Battery for ages 3-6</a:t>
          </a:r>
          <a:br>
            <a:rPr lang="en-US" dirty="0" smtClean="0"/>
          </a:br>
          <a:endParaRPr lang="en-US" dirty="0"/>
        </a:p>
      </dgm:t>
    </dgm:pt>
    <dgm:pt modelId="{339CDA16-7412-486F-8034-F49D52D4B981}" type="parTrans" cxnId="{C53D55AC-C5A7-414C-8033-1E34B9601D16}">
      <dgm:prSet/>
      <dgm:spPr/>
      <dgm:t>
        <a:bodyPr/>
        <a:lstStyle/>
        <a:p>
          <a:endParaRPr lang="en-US"/>
        </a:p>
      </dgm:t>
    </dgm:pt>
    <dgm:pt modelId="{7A785D95-00CD-48DB-8F03-82EBF06E6CDA}" type="sibTrans" cxnId="{C53D55AC-C5A7-414C-8033-1E34B9601D16}">
      <dgm:prSet/>
      <dgm:spPr/>
      <dgm:t>
        <a:bodyPr/>
        <a:lstStyle/>
        <a:p>
          <a:endParaRPr lang="en-US"/>
        </a:p>
      </dgm:t>
    </dgm:pt>
    <dgm:pt modelId="{91DFB8FD-47AB-4D62-9E66-8A2AD951FB36}">
      <dgm:prSet/>
      <dgm:spPr/>
      <dgm:t>
        <a:bodyPr/>
        <a:lstStyle/>
        <a:p>
          <a:r>
            <a:rPr lang="en-US" dirty="0" smtClean="0"/>
            <a:t>Standard Battery (ages 7+) includes: </a:t>
          </a:r>
          <a:br>
            <a:rPr lang="en-US" dirty="0" smtClean="0"/>
          </a:br>
          <a:endParaRPr lang="en-US" dirty="0"/>
        </a:p>
      </dgm:t>
    </dgm:pt>
    <dgm:pt modelId="{01BD52B3-D679-485A-B586-7021BDF46CE8}" type="parTrans" cxnId="{A89777D0-CF10-4CFB-BF61-7C2DF321860F}">
      <dgm:prSet/>
      <dgm:spPr/>
      <dgm:t>
        <a:bodyPr/>
        <a:lstStyle/>
        <a:p>
          <a:endParaRPr lang="en-US"/>
        </a:p>
      </dgm:t>
    </dgm:pt>
    <dgm:pt modelId="{7FEA30CD-E29F-4D5E-94BE-C92ACBAE955F}" type="sibTrans" cxnId="{A89777D0-CF10-4CFB-BF61-7C2DF321860F}">
      <dgm:prSet/>
      <dgm:spPr/>
      <dgm:t>
        <a:bodyPr/>
        <a:lstStyle/>
        <a:p>
          <a:endParaRPr lang="en-US"/>
        </a:p>
      </dgm:t>
    </dgm:pt>
    <dgm:pt modelId="{5F3166C0-0AB3-46EB-99CF-375D08DC9FF9}">
      <dgm:prSet/>
      <dgm:spPr/>
      <dgm:t>
        <a:bodyPr/>
        <a:lstStyle/>
        <a:p>
          <a:r>
            <a:rPr lang="en-US" dirty="0" smtClean="0"/>
            <a:t>Dexterity</a:t>
          </a:r>
          <a:br>
            <a:rPr lang="en-US" dirty="0" smtClean="0"/>
          </a:br>
          <a:endParaRPr lang="en-US" dirty="0"/>
        </a:p>
      </dgm:t>
    </dgm:pt>
    <dgm:pt modelId="{D17CB826-B789-4EAE-8603-FCDFBD2AEDAF}" type="parTrans" cxnId="{56F69FAD-54FA-4984-AE05-9BFA46706700}">
      <dgm:prSet/>
      <dgm:spPr/>
      <dgm:t>
        <a:bodyPr/>
        <a:lstStyle/>
        <a:p>
          <a:endParaRPr lang="en-US"/>
        </a:p>
      </dgm:t>
    </dgm:pt>
    <dgm:pt modelId="{F5F372D7-9643-48AF-8B31-12EA00B9D571}" type="sibTrans" cxnId="{56F69FAD-54FA-4984-AE05-9BFA46706700}">
      <dgm:prSet/>
      <dgm:spPr/>
      <dgm:t>
        <a:bodyPr/>
        <a:lstStyle/>
        <a:p>
          <a:endParaRPr lang="en-US"/>
        </a:p>
      </dgm:t>
    </dgm:pt>
    <dgm:pt modelId="{1F2D1FEF-75E8-4500-9093-89482DD14444}">
      <dgm:prSet/>
      <dgm:spPr/>
      <dgm:t>
        <a:bodyPr/>
        <a:lstStyle/>
        <a:p>
          <a:r>
            <a:rPr lang="en-US" dirty="0" smtClean="0"/>
            <a:t>Grip Strength</a:t>
          </a:r>
          <a:br>
            <a:rPr lang="en-US" dirty="0" smtClean="0"/>
          </a:br>
          <a:endParaRPr lang="en-US" dirty="0"/>
        </a:p>
      </dgm:t>
    </dgm:pt>
    <dgm:pt modelId="{D6292A91-6E71-4C3A-AC0C-A975EE47ECA7}" type="parTrans" cxnId="{3BAD7259-1AC0-4E78-A193-B713400C2D15}">
      <dgm:prSet/>
      <dgm:spPr/>
      <dgm:t>
        <a:bodyPr/>
        <a:lstStyle/>
        <a:p>
          <a:endParaRPr lang="en-US"/>
        </a:p>
      </dgm:t>
    </dgm:pt>
    <dgm:pt modelId="{A58FD54B-BCAE-4BFF-86A6-FEE0C26B3EED}" type="sibTrans" cxnId="{3BAD7259-1AC0-4E78-A193-B713400C2D15}">
      <dgm:prSet/>
      <dgm:spPr/>
      <dgm:t>
        <a:bodyPr/>
        <a:lstStyle/>
        <a:p>
          <a:endParaRPr lang="en-US"/>
        </a:p>
      </dgm:t>
    </dgm:pt>
    <dgm:pt modelId="{941EF1A2-6ECE-4EDB-BD85-D81302002482}">
      <dgm:prSet/>
      <dgm:spPr/>
      <dgm:t>
        <a:bodyPr/>
        <a:lstStyle/>
        <a:p>
          <a:r>
            <a:rPr lang="en-US" dirty="0" smtClean="0"/>
            <a:t>Standing Balance</a:t>
          </a:r>
          <a:br>
            <a:rPr lang="en-US" dirty="0" smtClean="0"/>
          </a:br>
          <a:endParaRPr lang="en-US" dirty="0"/>
        </a:p>
      </dgm:t>
    </dgm:pt>
    <dgm:pt modelId="{78CA72E3-0E6E-4208-AE54-4C9CBBB7652C}" type="parTrans" cxnId="{4F1DC559-CBF7-461E-9A6E-B296B85F88C5}">
      <dgm:prSet/>
      <dgm:spPr/>
      <dgm:t>
        <a:bodyPr/>
        <a:lstStyle/>
        <a:p>
          <a:endParaRPr lang="en-US"/>
        </a:p>
      </dgm:t>
    </dgm:pt>
    <dgm:pt modelId="{CCAB62AE-12FA-4EFC-B506-5950553B7259}" type="sibTrans" cxnId="{4F1DC559-CBF7-461E-9A6E-B296B85F88C5}">
      <dgm:prSet/>
      <dgm:spPr/>
      <dgm:t>
        <a:bodyPr/>
        <a:lstStyle/>
        <a:p>
          <a:endParaRPr lang="en-US"/>
        </a:p>
      </dgm:t>
    </dgm:pt>
    <dgm:pt modelId="{237D6463-746A-41F2-BEFA-FD96A9CBC568}">
      <dgm:prSet/>
      <dgm:spPr/>
      <dgm:t>
        <a:bodyPr/>
        <a:lstStyle/>
        <a:p>
          <a:r>
            <a:rPr lang="en-US" dirty="0" smtClean="0"/>
            <a:t>Gait Speed</a:t>
          </a:r>
          <a:br>
            <a:rPr lang="en-US" dirty="0" smtClean="0"/>
          </a:br>
          <a:endParaRPr lang="en-US" dirty="0"/>
        </a:p>
      </dgm:t>
    </dgm:pt>
    <dgm:pt modelId="{15FFDE48-F652-4F9E-B697-B28A0CD68071}" type="parTrans" cxnId="{32FC76FB-2AF0-4878-849B-79B0EEC0C238}">
      <dgm:prSet/>
      <dgm:spPr/>
      <dgm:t>
        <a:bodyPr/>
        <a:lstStyle/>
        <a:p>
          <a:endParaRPr lang="en-US"/>
        </a:p>
      </dgm:t>
    </dgm:pt>
    <dgm:pt modelId="{9668C3D5-647E-4C2C-980A-93E1351CFB22}" type="sibTrans" cxnId="{32FC76FB-2AF0-4878-849B-79B0EEC0C238}">
      <dgm:prSet/>
      <dgm:spPr/>
      <dgm:t>
        <a:bodyPr/>
        <a:lstStyle/>
        <a:p>
          <a:endParaRPr lang="en-US"/>
        </a:p>
      </dgm:t>
    </dgm:pt>
    <dgm:pt modelId="{4A704E2F-5EAA-4BD6-A0E8-61A36FB6BCC6}">
      <dgm:prSet/>
      <dgm:spPr/>
      <dgm:t>
        <a:bodyPr/>
        <a:lstStyle/>
        <a:p>
          <a:r>
            <a:rPr lang="en-US" dirty="0" smtClean="0"/>
            <a:t>Endurance</a:t>
          </a:r>
          <a:endParaRPr lang="en-US" dirty="0"/>
        </a:p>
      </dgm:t>
    </dgm:pt>
    <dgm:pt modelId="{A9F3535D-5231-4906-A235-E1F249F30DF7}" type="parTrans" cxnId="{D1D74F3B-1B66-4DDC-B249-93E4ACE00D7E}">
      <dgm:prSet/>
      <dgm:spPr/>
      <dgm:t>
        <a:bodyPr/>
        <a:lstStyle/>
        <a:p>
          <a:endParaRPr lang="en-US"/>
        </a:p>
      </dgm:t>
    </dgm:pt>
    <dgm:pt modelId="{7D9EB370-21E2-4874-ADC8-71CF39889181}" type="sibTrans" cxnId="{D1D74F3B-1B66-4DDC-B249-93E4ACE00D7E}">
      <dgm:prSet/>
      <dgm:spPr/>
      <dgm:t>
        <a:bodyPr/>
        <a:lstStyle/>
        <a:p>
          <a:endParaRPr lang="en-US"/>
        </a:p>
      </dgm:t>
    </dgm:pt>
    <dgm:pt modelId="{3209EC93-A7AB-410F-960C-53240D3FB624}">
      <dgm:prSet/>
      <dgm:spPr/>
      <dgm:t>
        <a:bodyPr/>
        <a:lstStyle/>
        <a:p>
          <a:r>
            <a:rPr lang="en-US" dirty="0" smtClean="0"/>
            <a:t>Standard Battery (ages 7+) includes:</a:t>
          </a:r>
          <a:br>
            <a:rPr lang="en-US" dirty="0" smtClean="0"/>
          </a:br>
          <a:endParaRPr lang="en-US" dirty="0"/>
        </a:p>
      </dgm:t>
    </dgm:pt>
    <dgm:pt modelId="{68EA29A9-E165-4241-AEA0-41E61856CD5B}" type="parTrans" cxnId="{0D320AA5-CF55-47C7-B212-733A8BF9EDF7}">
      <dgm:prSet/>
      <dgm:spPr/>
      <dgm:t>
        <a:bodyPr/>
        <a:lstStyle/>
        <a:p>
          <a:endParaRPr lang="en-US"/>
        </a:p>
      </dgm:t>
    </dgm:pt>
    <dgm:pt modelId="{B1FC7A6C-911D-42AC-AAA7-B997E68D87E8}" type="sibTrans" cxnId="{0D320AA5-CF55-47C7-B212-733A8BF9EDF7}">
      <dgm:prSet/>
      <dgm:spPr/>
      <dgm:t>
        <a:bodyPr/>
        <a:lstStyle/>
        <a:p>
          <a:endParaRPr lang="en-US"/>
        </a:p>
      </dgm:t>
    </dgm:pt>
    <dgm:pt modelId="{8A0693AD-2487-4025-B887-71006A5B2308}">
      <dgm:prSet/>
      <dgm:spPr/>
      <dgm:t>
        <a:bodyPr/>
        <a:lstStyle/>
        <a:p>
          <a:r>
            <a:rPr lang="en-US" dirty="0" smtClean="0"/>
            <a:t>Psychological Well-Being</a:t>
          </a:r>
          <a:br>
            <a:rPr lang="en-US" dirty="0" smtClean="0"/>
          </a:br>
          <a:endParaRPr lang="en-US" dirty="0"/>
        </a:p>
      </dgm:t>
    </dgm:pt>
    <dgm:pt modelId="{D1EC74C0-338A-4950-8FBD-4821FFEAC361}" type="parTrans" cxnId="{17F0C1C4-0740-400F-8B8D-9646B23E5D65}">
      <dgm:prSet/>
      <dgm:spPr/>
      <dgm:t>
        <a:bodyPr/>
        <a:lstStyle/>
        <a:p>
          <a:endParaRPr lang="en-US"/>
        </a:p>
      </dgm:t>
    </dgm:pt>
    <dgm:pt modelId="{EAAE5F50-445A-4661-9225-6ED3ED73E86E}" type="sibTrans" cxnId="{17F0C1C4-0740-400F-8B8D-9646B23E5D65}">
      <dgm:prSet/>
      <dgm:spPr/>
      <dgm:t>
        <a:bodyPr/>
        <a:lstStyle/>
        <a:p>
          <a:endParaRPr lang="en-US"/>
        </a:p>
      </dgm:t>
    </dgm:pt>
    <dgm:pt modelId="{1C529DA8-6233-4448-B17C-6A88EA128853}">
      <dgm:prSet/>
      <dgm:spPr/>
      <dgm:t>
        <a:bodyPr/>
        <a:lstStyle/>
        <a:p>
          <a:r>
            <a:rPr lang="en-US" dirty="0" smtClean="0"/>
            <a:t>Stress &amp; Self-Efficacy</a:t>
          </a:r>
          <a:br>
            <a:rPr lang="en-US" dirty="0" smtClean="0"/>
          </a:br>
          <a:endParaRPr lang="en-US" dirty="0"/>
        </a:p>
      </dgm:t>
    </dgm:pt>
    <dgm:pt modelId="{85863518-6165-4684-89CC-06E4C4F8C06E}" type="parTrans" cxnId="{DC9DB97C-D894-4763-B87E-BBC0AF268901}">
      <dgm:prSet/>
      <dgm:spPr/>
      <dgm:t>
        <a:bodyPr/>
        <a:lstStyle/>
        <a:p>
          <a:endParaRPr lang="en-US"/>
        </a:p>
      </dgm:t>
    </dgm:pt>
    <dgm:pt modelId="{CCA6D58A-44AE-4042-9513-D5E8562E7ACD}" type="sibTrans" cxnId="{DC9DB97C-D894-4763-B87E-BBC0AF268901}">
      <dgm:prSet/>
      <dgm:spPr/>
      <dgm:t>
        <a:bodyPr/>
        <a:lstStyle/>
        <a:p>
          <a:endParaRPr lang="en-US"/>
        </a:p>
      </dgm:t>
    </dgm:pt>
    <dgm:pt modelId="{6CC4903D-72B3-4C8B-A0E8-E3B416F7FC18}">
      <dgm:prSet/>
      <dgm:spPr/>
      <dgm:t>
        <a:bodyPr/>
        <a:lstStyle/>
        <a:p>
          <a:r>
            <a:rPr lang="en-US" dirty="0" smtClean="0"/>
            <a:t>Social Relationships</a:t>
          </a:r>
          <a:br>
            <a:rPr lang="en-US" dirty="0" smtClean="0"/>
          </a:br>
          <a:endParaRPr lang="en-US" dirty="0"/>
        </a:p>
      </dgm:t>
    </dgm:pt>
    <dgm:pt modelId="{0B3929EF-5F39-4D73-92F9-D8BE7068C500}" type="parTrans" cxnId="{8550A8F1-F73B-42AD-8A7A-3231A447F46F}">
      <dgm:prSet/>
      <dgm:spPr/>
      <dgm:t>
        <a:bodyPr/>
        <a:lstStyle/>
        <a:p>
          <a:endParaRPr lang="en-US"/>
        </a:p>
      </dgm:t>
    </dgm:pt>
    <dgm:pt modelId="{963B3D6F-1A35-4C2C-805C-DEF60F500793}" type="sibTrans" cxnId="{8550A8F1-F73B-42AD-8A7A-3231A447F46F}">
      <dgm:prSet/>
      <dgm:spPr/>
      <dgm:t>
        <a:bodyPr/>
        <a:lstStyle/>
        <a:p>
          <a:endParaRPr lang="en-US"/>
        </a:p>
      </dgm:t>
    </dgm:pt>
    <dgm:pt modelId="{89C28B85-55F4-4045-B059-E5E14F652EAA}">
      <dgm:prSet/>
      <dgm:spPr/>
      <dgm:t>
        <a:bodyPr/>
        <a:lstStyle/>
        <a:p>
          <a:r>
            <a:rPr lang="en-US" dirty="0" smtClean="0"/>
            <a:t>Negative Affect</a:t>
          </a:r>
          <a:endParaRPr lang="en-US" dirty="0"/>
        </a:p>
      </dgm:t>
    </dgm:pt>
    <dgm:pt modelId="{E9DDD22F-BDA5-4240-9957-618B4BBF22AD}" type="parTrans" cxnId="{4F2498A7-E483-4208-AAC7-B7C088E532DD}">
      <dgm:prSet/>
      <dgm:spPr/>
      <dgm:t>
        <a:bodyPr/>
        <a:lstStyle/>
        <a:p>
          <a:endParaRPr lang="en-US"/>
        </a:p>
      </dgm:t>
    </dgm:pt>
    <dgm:pt modelId="{E5B50B9E-E450-4FCE-8700-74B408007464}" type="sibTrans" cxnId="{4F2498A7-E483-4208-AAC7-B7C088E532DD}">
      <dgm:prSet/>
      <dgm:spPr/>
      <dgm:t>
        <a:bodyPr/>
        <a:lstStyle/>
        <a:p>
          <a:endParaRPr lang="en-US"/>
        </a:p>
      </dgm:t>
    </dgm:pt>
    <dgm:pt modelId="{677E2635-8554-4ABA-964B-6719E00AE68C}">
      <dgm:prSet/>
      <dgm:spPr/>
      <dgm:t>
        <a:bodyPr/>
        <a:lstStyle/>
        <a:p>
          <a:r>
            <a:rPr lang="en-US" dirty="0" smtClean="0"/>
            <a:t>Executive Function</a:t>
          </a:r>
          <a:br>
            <a:rPr lang="en-US" dirty="0" smtClean="0"/>
          </a:br>
          <a:endParaRPr lang="en-US" dirty="0"/>
        </a:p>
      </dgm:t>
    </dgm:pt>
    <dgm:pt modelId="{BC8D50B9-5E71-4E6F-9C32-A3C286B39D05}" type="parTrans" cxnId="{0D79067C-14F0-412A-B16F-856641ECDDA4}">
      <dgm:prSet/>
      <dgm:spPr/>
      <dgm:t>
        <a:bodyPr/>
        <a:lstStyle/>
        <a:p>
          <a:endParaRPr lang="en-US"/>
        </a:p>
      </dgm:t>
    </dgm:pt>
    <dgm:pt modelId="{0504EFF1-E7D2-4A9F-B6A0-7AAA36997000}" type="sibTrans" cxnId="{0D79067C-14F0-412A-B16F-856641ECDDA4}">
      <dgm:prSet/>
      <dgm:spPr/>
      <dgm:t>
        <a:bodyPr/>
        <a:lstStyle/>
        <a:p>
          <a:endParaRPr lang="en-US"/>
        </a:p>
      </dgm:t>
    </dgm:pt>
    <dgm:pt modelId="{9AEDB65C-BCDE-4BAB-8288-40548535C9E6}">
      <dgm:prSet phldrT="[Text]"/>
      <dgm:spPr/>
      <dgm:t>
        <a:bodyPr/>
        <a:lstStyle/>
        <a:p>
          <a:r>
            <a:rPr lang="en-US" dirty="0" smtClean="0"/>
            <a:t>Early Childhood Sensation Battery for ages 3-6</a:t>
          </a:r>
          <a:br>
            <a:rPr lang="en-US" dirty="0" smtClean="0"/>
          </a:br>
          <a:endParaRPr lang="en-US" dirty="0"/>
        </a:p>
      </dgm:t>
    </dgm:pt>
    <dgm:pt modelId="{41A39CE5-07D3-4BCD-BE27-34663BA950EA}" type="parTrans" cxnId="{6A91C2C1-61F7-438E-A533-DF4F1C91F365}">
      <dgm:prSet/>
      <dgm:spPr/>
      <dgm:t>
        <a:bodyPr/>
        <a:lstStyle/>
        <a:p>
          <a:endParaRPr lang="en-US"/>
        </a:p>
      </dgm:t>
    </dgm:pt>
    <dgm:pt modelId="{115CB598-8122-42B8-B018-D16514F7F9E9}" type="sibTrans" cxnId="{6A91C2C1-61F7-438E-A533-DF4F1C91F365}">
      <dgm:prSet/>
      <dgm:spPr/>
      <dgm:t>
        <a:bodyPr/>
        <a:lstStyle/>
        <a:p>
          <a:endParaRPr lang="en-US"/>
        </a:p>
      </dgm:t>
    </dgm:pt>
    <dgm:pt modelId="{7F595955-1E37-4961-91C7-A846DC6E1BA2}">
      <dgm:prSet/>
      <dgm:spPr/>
      <dgm:t>
        <a:bodyPr/>
        <a:lstStyle/>
        <a:p>
          <a:endParaRPr lang="en-US" dirty="0"/>
        </a:p>
      </dgm:t>
    </dgm:pt>
    <dgm:pt modelId="{3892CFE6-3CB7-4BE3-818B-D5D6033B3474}" type="parTrans" cxnId="{09301B82-430C-4C53-90AE-35F9673F7337}">
      <dgm:prSet/>
      <dgm:spPr/>
      <dgm:t>
        <a:bodyPr/>
        <a:lstStyle/>
        <a:p>
          <a:endParaRPr lang="en-US"/>
        </a:p>
      </dgm:t>
    </dgm:pt>
    <dgm:pt modelId="{FDD571A0-29AD-486E-B8C1-D8D83D153E1B}" type="sibTrans" cxnId="{09301B82-430C-4C53-90AE-35F9673F7337}">
      <dgm:prSet/>
      <dgm:spPr/>
      <dgm:t>
        <a:bodyPr/>
        <a:lstStyle/>
        <a:p>
          <a:endParaRPr lang="en-US"/>
        </a:p>
      </dgm:t>
    </dgm:pt>
    <dgm:pt modelId="{F442FDA0-6904-4286-8E59-D180B2081CA8}" type="pres">
      <dgm:prSet presAssocID="{1CA582E4-DF56-4AC1-A1E0-4D63E49ED9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E65210-9C57-4AF4-BB14-F1F6A0D2F906}" type="pres">
      <dgm:prSet presAssocID="{9E6702F8-094A-4D25-99DE-2DA7D6E590F5}" presName="composite" presStyleCnt="0"/>
      <dgm:spPr/>
    </dgm:pt>
    <dgm:pt modelId="{6B102E40-B74B-4D18-92C8-0768858F5CF1}" type="pres">
      <dgm:prSet presAssocID="{9E6702F8-094A-4D25-99DE-2DA7D6E590F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E88DB-9715-4069-801A-E7071F6AAEB4}" type="pres">
      <dgm:prSet presAssocID="{9E6702F8-094A-4D25-99DE-2DA7D6E590F5}" presName="parSh" presStyleLbl="node1" presStyleIdx="0" presStyleCnt="4" custScaleX="110000" custScaleY="110000"/>
      <dgm:spPr/>
      <dgm:t>
        <a:bodyPr/>
        <a:lstStyle/>
        <a:p>
          <a:endParaRPr lang="en-US"/>
        </a:p>
      </dgm:t>
    </dgm:pt>
    <dgm:pt modelId="{917ACD49-0112-4467-831A-68B6C864737F}" type="pres">
      <dgm:prSet presAssocID="{9E6702F8-094A-4D25-99DE-2DA7D6E590F5}" presName="desTx" presStyleLbl="fgAcc1" presStyleIdx="0" presStyleCnt="4" custScaleX="133354" custScaleY="93980" custLinFactNeighborX="13969" custLinFactNeighborY="-1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E491E-2C6D-4B3D-AA7D-115BF2661C98}" type="pres">
      <dgm:prSet presAssocID="{467BE38F-5630-484C-85A4-BD8E3367FC3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4A42F7D-C406-4B5E-B27B-E534228364CE}" type="pres">
      <dgm:prSet presAssocID="{467BE38F-5630-484C-85A4-BD8E3367FC39}" presName="connTx" presStyleLbl="sibTrans2D1" presStyleIdx="0" presStyleCnt="3"/>
      <dgm:spPr/>
      <dgm:t>
        <a:bodyPr/>
        <a:lstStyle/>
        <a:p>
          <a:endParaRPr lang="en-US"/>
        </a:p>
      </dgm:t>
    </dgm:pt>
    <dgm:pt modelId="{56FAACC3-E7FE-411F-BD55-99D23F03A7D0}" type="pres">
      <dgm:prSet presAssocID="{ABEDAD1C-9CEA-476C-AFFD-8AE1E93D35C0}" presName="composite" presStyleCnt="0"/>
      <dgm:spPr/>
    </dgm:pt>
    <dgm:pt modelId="{79F7A32E-6799-47CA-8751-51DD5C45BBEE}" type="pres">
      <dgm:prSet presAssocID="{ABEDAD1C-9CEA-476C-AFFD-8AE1E93D35C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5605E-360D-4ACE-B79A-F55FFF314871}" type="pres">
      <dgm:prSet presAssocID="{ABEDAD1C-9CEA-476C-AFFD-8AE1E93D35C0}" presName="parSh" presStyleLbl="node1" presStyleIdx="1" presStyleCnt="4" custScaleX="110000" custScaleY="110000"/>
      <dgm:spPr/>
      <dgm:t>
        <a:bodyPr/>
        <a:lstStyle/>
        <a:p>
          <a:endParaRPr lang="en-US"/>
        </a:p>
      </dgm:t>
    </dgm:pt>
    <dgm:pt modelId="{8EC0A9F4-45D0-4CBB-B934-02CB1C7A7331}" type="pres">
      <dgm:prSet presAssocID="{ABEDAD1C-9CEA-476C-AFFD-8AE1E93D35C0}" presName="desTx" presStyleLbl="fgAcc1" presStyleIdx="1" presStyleCnt="4" custScaleX="133354" custScaleY="93980" custLinFactNeighborX="5092" custLinFactNeighborY="-1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E3EFD-4A87-4BE0-8F50-477195725B50}" type="pres">
      <dgm:prSet presAssocID="{A0A48B0E-3A10-4E10-A9D3-467E5110380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0902041-63DA-45C1-A8B9-9E64F9562B71}" type="pres">
      <dgm:prSet presAssocID="{A0A48B0E-3A10-4E10-A9D3-467E51103807}" presName="connTx" presStyleLbl="sibTrans2D1" presStyleIdx="1" presStyleCnt="3"/>
      <dgm:spPr/>
      <dgm:t>
        <a:bodyPr/>
        <a:lstStyle/>
        <a:p>
          <a:endParaRPr lang="en-US"/>
        </a:p>
      </dgm:t>
    </dgm:pt>
    <dgm:pt modelId="{3F9E0FAA-7580-4136-AB0B-CB66716A122A}" type="pres">
      <dgm:prSet presAssocID="{DFF8BE68-E9E7-4529-A7D7-2921F6F93DB8}" presName="composite" presStyleCnt="0"/>
      <dgm:spPr/>
    </dgm:pt>
    <dgm:pt modelId="{8FB80243-0454-4D4C-A7AC-5A447B3550E5}" type="pres">
      <dgm:prSet presAssocID="{DFF8BE68-E9E7-4529-A7D7-2921F6F93DB8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ED250-C5AE-4119-B4C0-2C639293F2D4}" type="pres">
      <dgm:prSet presAssocID="{DFF8BE68-E9E7-4529-A7D7-2921F6F93DB8}" presName="parSh" presStyleLbl="node1" presStyleIdx="2" presStyleCnt="4" custScaleX="110000" custScaleY="110000"/>
      <dgm:spPr/>
      <dgm:t>
        <a:bodyPr/>
        <a:lstStyle/>
        <a:p>
          <a:endParaRPr lang="en-US"/>
        </a:p>
      </dgm:t>
    </dgm:pt>
    <dgm:pt modelId="{4797D60E-3BCA-4A6D-9DD0-AC3F2636EE00}" type="pres">
      <dgm:prSet presAssocID="{DFF8BE68-E9E7-4529-A7D7-2921F6F93DB8}" presName="desTx" presStyleLbl="fgAcc1" presStyleIdx="2" presStyleCnt="4" custScaleX="133354" custScaleY="93980" custLinFactNeighborX="-105" custLinFactNeighborY="-2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77A91-9F05-4AB6-8480-122CD7128515}" type="pres">
      <dgm:prSet presAssocID="{8AE8F716-4231-42AB-9293-265CD84843C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D232D66-8838-471D-A3C2-EE2F75F4F6D4}" type="pres">
      <dgm:prSet presAssocID="{8AE8F716-4231-42AB-9293-265CD84843CD}" presName="connTx" presStyleLbl="sibTrans2D1" presStyleIdx="2" presStyleCnt="3"/>
      <dgm:spPr/>
      <dgm:t>
        <a:bodyPr/>
        <a:lstStyle/>
        <a:p>
          <a:endParaRPr lang="en-US"/>
        </a:p>
      </dgm:t>
    </dgm:pt>
    <dgm:pt modelId="{40CD1138-BAF5-4DC5-B39C-638E28CCF638}" type="pres">
      <dgm:prSet presAssocID="{F02D0E56-5110-4B88-B373-18282E298663}" presName="composite" presStyleCnt="0"/>
      <dgm:spPr/>
    </dgm:pt>
    <dgm:pt modelId="{D2E1C4B4-A6B2-4F2A-A959-793EF01A2E35}" type="pres">
      <dgm:prSet presAssocID="{F02D0E56-5110-4B88-B373-18282E298663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37B00-94C0-4598-BF99-6EC8F753C8BC}" type="pres">
      <dgm:prSet presAssocID="{F02D0E56-5110-4B88-B373-18282E298663}" presName="parSh" presStyleLbl="node1" presStyleIdx="3" presStyleCnt="4" custScaleX="110000" custScaleY="110000"/>
      <dgm:spPr/>
      <dgm:t>
        <a:bodyPr/>
        <a:lstStyle/>
        <a:p>
          <a:endParaRPr lang="en-US"/>
        </a:p>
      </dgm:t>
    </dgm:pt>
    <dgm:pt modelId="{F3459D39-A033-41B6-BA1B-9E5321AAA81C}" type="pres">
      <dgm:prSet presAssocID="{F02D0E56-5110-4B88-B373-18282E298663}" presName="desTx" presStyleLbl="fgAcc1" presStyleIdx="3" presStyleCnt="4" custScaleX="133354" custScaleY="93980" custLinFactNeighborX="-761" custLinFactNeighborY="-3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C3CB8E-35DA-40D2-8B4C-3A40912286A8}" type="presOf" srcId="{237D6463-746A-41F2-BEFA-FD96A9CBC568}" destId="{4797D60E-3BCA-4A6D-9DD0-AC3F2636EE00}" srcOrd="0" destOrd="5" presId="urn:microsoft.com/office/officeart/2005/8/layout/process3"/>
    <dgm:cxn modelId="{C53D55AC-C5A7-414C-8033-1E34B9601D16}" srcId="{DFF8BE68-E9E7-4529-A7D7-2921F6F93DB8}" destId="{EA49FDC2-B2BB-4175-9D43-E11C0CDB5107}" srcOrd="0" destOrd="0" parTransId="{339CDA16-7412-486F-8034-F49D52D4B981}" sibTransId="{7A785D95-00CD-48DB-8F03-82EBF06E6CDA}"/>
    <dgm:cxn modelId="{EA22FEEB-3E4D-4C8E-85D3-0ED6ED338A9E}" type="presOf" srcId="{8B2A996C-A392-4819-933F-FAC77F80EDCA}" destId="{8EC0A9F4-45D0-4CBB-B934-02CB1C7A7331}" srcOrd="0" destOrd="1" presId="urn:microsoft.com/office/officeart/2005/8/layout/process3"/>
    <dgm:cxn modelId="{4E41CF7D-F0B1-458F-8B19-DDF4F56B8D9D}" srcId="{8B2A996C-A392-4819-933F-FAC77F80EDCA}" destId="{92624950-49A4-456F-8595-1F86F8512F59}" srcOrd="2" destOrd="0" parTransId="{31E517F9-9576-4EDC-ACBA-D6311BE18298}" sibTransId="{A5C99F9D-8A1C-43E8-ACCA-94D7E98EB098}"/>
    <dgm:cxn modelId="{75C42FAB-8827-4AE0-ADF9-91C44F027FC1}" srcId="{9E6702F8-094A-4D25-99DE-2DA7D6E590F5}" destId="{10973A48-344D-42BF-881A-CD39B0A92CA6}" srcOrd="1" destOrd="0" parTransId="{F5D04D8A-56FA-401B-B80A-2A2C3E78A594}" sibTransId="{CB0C2678-7D32-425D-8D5A-DABA794DE31B}"/>
    <dgm:cxn modelId="{45EFB645-9067-4DE6-99FD-AC97271A5879}" srcId="{10973A48-344D-42BF-881A-CD39B0A92CA6}" destId="{10D4337F-1D7D-4AC2-8A31-4B6A38A89C95}" srcOrd="1" destOrd="0" parTransId="{116EE18D-CBB2-47DF-AE02-93D4B317E63D}" sibTransId="{A14C063C-D6BD-4CCA-91E5-5474FD45D6E7}"/>
    <dgm:cxn modelId="{4F2498A7-E483-4208-AAC7-B7C088E532DD}" srcId="{3209EC93-A7AB-410F-960C-53240D3FB624}" destId="{89C28B85-55F4-4045-B059-E5E14F652EAA}" srcOrd="3" destOrd="0" parTransId="{E9DDD22F-BDA5-4240-9957-618B4BBF22AD}" sibTransId="{E5B50B9E-E450-4FCE-8700-74B408007464}"/>
    <dgm:cxn modelId="{91831775-0624-4234-888D-F5A7F1818E0E}" type="presOf" srcId="{10973A48-344D-42BF-881A-CD39B0A92CA6}" destId="{917ACD49-0112-4467-831A-68B6C864737F}" srcOrd="0" destOrd="1" presId="urn:microsoft.com/office/officeart/2005/8/layout/process3"/>
    <dgm:cxn modelId="{FF6DF311-FAD4-4BB3-9120-A3CDEFF73BB4}" type="presOf" srcId="{941EF1A2-6ECE-4EDB-BD85-D81302002482}" destId="{4797D60E-3BCA-4A6D-9DD0-AC3F2636EE00}" srcOrd="0" destOrd="4" presId="urn:microsoft.com/office/officeart/2005/8/layout/process3"/>
    <dgm:cxn modelId="{F47DB2D4-E9C8-4B1B-9FED-C903E54CED24}" type="presOf" srcId="{1C529DA8-6233-4448-B17C-6A88EA128853}" destId="{F3459D39-A033-41B6-BA1B-9E5321AAA81C}" srcOrd="0" destOrd="3" presId="urn:microsoft.com/office/officeart/2005/8/layout/process3"/>
    <dgm:cxn modelId="{A403FC7C-5D30-43F8-A169-61D14241A3D7}" srcId="{1CA582E4-DF56-4AC1-A1E0-4D63E49ED920}" destId="{9E6702F8-094A-4D25-99DE-2DA7D6E590F5}" srcOrd="0" destOrd="0" parTransId="{575E6E5F-190D-4F89-8A81-459268B04B4A}" sibTransId="{467BE38F-5630-484C-85A4-BD8E3367FC39}"/>
    <dgm:cxn modelId="{9C5EF399-A781-4EDD-B62E-24E6F078C0E8}" type="presOf" srcId="{ABEDAD1C-9CEA-476C-AFFD-8AE1E93D35C0}" destId="{79F7A32E-6799-47CA-8751-51DD5C45BBEE}" srcOrd="0" destOrd="0" presId="urn:microsoft.com/office/officeart/2005/8/layout/process3"/>
    <dgm:cxn modelId="{789B62A6-F462-4E36-93A5-088CEA1246EE}" srcId="{8B2A996C-A392-4819-933F-FAC77F80EDCA}" destId="{1C2DAE69-7CC0-48DD-BD26-2703BDF4A5F0}" srcOrd="0" destOrd="0" parTransId="{3898CD10-43EE-4B2C-AE05-52DDAECB05D8}" sibTransId="{F540C580-2DB4-4A1D-85A6-358C46DE229A}"/>
    <dgm:cxn modelId="{3BAD7259-1AC0-4E78-A193-B713400C2D15}" srcId="{91DFB8FD-47AB-4D62-9E66-8A2AD951FB36}" destId="{1F2D1FEF-75E8-4500-9093-89482DD14444}" srcOrd="1" destOrd="0" parTransId="{D6292A91-6E71-4C3A-AC0C-A975EE47ECA7}" sibTransId="{A58FD54B-BCAE-4BFF-86A6-FEE0C26B3EED}"/>
    <dgm:cxn modelId="{34FA9DD7-1427-4071-976E-005B4C203416}" type="presOf" srcId="{A0A48B0E-3A10-4E10-A9D3-467E51103807}" destId="{974E3EFD-4A87-4BE0-8F50-477195725B50}" srcOrd="0" destOrd="0" presId="urn:microsoft.com/office/officeart/2005/8/layout/process3"/>
    <dgm:cxn modelId="{5A28D9FA-F877-4151-A24C-24CE1B6D43A1}" type="presOf" srcId="{D2B065F5-6325-45AB-B150-D50BAA01B04E}" destId="{917ACD49-0112-4467-831A-68B6C864737F}" srcOrd="0" destOrd="6" presId="urn:microsoft.com/office/officeart/2005/8/layout/process3"/>
    <dgm:cxn modelId="{B12F68AF-DB2C-4735-B762-D054F7F2AE44}" type="presOf" srcId="{7F595955-1E37-4961-91C7-A846DC6E1BA2}" destId="{917ACD49-0112-4467-831A-68B6C864737F}" srcOrd="0" destOrd="5" presId="urn:microsoft.com/office/officeart/2005/8/layout/process3"/>
    <dgm:cxn modelId="{70712532-6DD8-47B0-8DD0-47E502700A27}" type="presOf" srcId="{9221B639-2914-4870-9E31-FEF27D54E3C1}" destId="{917ACD49-0112-4467-831A-68B6C864737F}" srcOrd="0" destOrd="0" presId="urn:microsoft.com/office/officeart/2005/8/layout/process3"/>
    <dgm:cxn modelId="{F9610A78-10CD-4166-9BE2-CA99AE425371}" type="presOf" srcId="{3209EC93-A7AB-410F-960C-53240D3FB624}" destId="{F3459D39-A033-41B6-BA1B-9E5321AAA81C}" srcOrd="0" destOrd="1" presId="urn:microsoft.com/office/officeart/2005/8/layout/process3"/>
    <dgm:cxn modelId="{04AC4EC3-8F30-45A9-8C85-009921B45BB6}" type="presOf" srcId="{DCDC1E1E-145B-4020-9A10-8BF32C10A0FE}" destId="{917ACD49-0112-4467-831A-68B6C864737F}" srcOrd="0" destOrd="7" presId="urn:microsoft.com/office/officeart/2005/8/layout/process3"/>
    <dgm:cxn modelId="{EE57324A-C6F2-4311-98D9-5D4B42797852}" type="presOf" srcId="{1C2DAE69-7CC0-48DD-BD26-2703BDF4A5F0}" destId="{8EC0A9F4-45D0-4CBB-B934-02CB1C7A7331}" srcOrd="0" destOrd="2" presId="urn:microsoft.com/office/officeart/2005/8/layout/process3"/>
    <dgm:cxn modelId="{3EA9DD2C-4563-4981-8AE3-64389B47C49D}" srcId="{1CA582E4-DF56-4AC1-A1E0-4D63E49ED920}" destId="{DFF8BE68-E9E7-4529-A7D7-2921F6F93DB8}" srcOrd="2" destOrd="0" parTransId="{BC92A6B2-A23D-4DD1-916F-64FE22D8B146}" sibTransId="{8AE8F716-4231-42AB-9293-265CD84843CD}"/>
    <dgm:cxn modelId="{53E818BD-57B4-45EB-A635-4F750E6C93B7}" type="presOf" srcId="{467BE38F-5630-484C-85A4-BD8E3367FC39}" destId="{F4A42F7D-C406-4B5E-B27B-E534228364CE}" srcOrd="1" destOrd="0" presId="urn:microsoft.com/office/officeart/2005/8/layout/process3"/>
    <dgm:cxn modelId="{8550A8F1-F73B-42AD-8A7A-3231A447F46F}" srcId="{3209EC93-A7AB-410F-960C-53240D3FB624}" destId="{6CC4903D-72B3-4C8B-A0E8-E3B416F7FC18}" srcOrd="2" destOrd="0" parTransId="{0B3929EF-5F39-4D73-92F9-D8BE7068C500}" sibTransId="{963B3D6F-1A35-4C2C-805C-DEF60F500793}"/>
    <dgm:cxn modelId="{22DD3CE6-363B-4C6A-A863-EB6421C33C5C}" type="presOf" srcId="{8AE8F716-4231-42AB-9293-265CD84843CD}" destId="{77D77A91-9F05-4AB6-8480-122CD7128515}" srcOrd="0" destOrd="0" presId="urn:microsoft.com/office/officeart/2005/8/layout/process3"/>
    <dgm:cxn modelId="{6B86837A-81B7-4B07-A626-B53EF5837DD2}" srcId="{8B2A996C-A392-4819-933F-FAC77F80EDCA}" destId="{10E3F5C6-1DE0-4CDF-9B01-7F3C1F697437}" srcOrd="1" destOrd="0" parTransId="{4E736A1D-B553-4D6E-8FCC-408B27539EF7}" sibTransId="{9F0F2055-7BD6-42C6-B5BE-FF92999C659A}"/>
    <dgm:cxn modelId="{A0526ED2-EE9E-4F42-BFFF-13947F0B8188}" srcId="{10973A48-344D-42BF-881A-CD39B0A92CA6}" destId="{DCDC1E1E-145B-4020-9A10-8BF32C10A0FE}" srcOrd="5" destOrd="0" parTransId="{2493F592-EA5F-4DF5-A8EA-D7B93BEA6FFA}" sibTransId="{22F49B8B-4FAC-4D41-A7D7-BDF344F3E7FA}"/>
    <dgm:cxn modelId="{5C393881-F1B7-4EC4-B373-875341B4B72A}" srcId="{1CA582E4-DF56-4AC1-A1E0-4D63E49ED920}" destId="{ABEDAD1C-9CEA-476C-AFFD-8AE1E93D35C0}" srcOrd="1" destOrd="0" parTransId="{5BF441B5-C0F3-4471-8FFC-EF876F5D4F51}" sibTransId="{A0A48B0E-3A10-4E10-A9D3-467E51103807}"/>
    <dgm:cxn modelId="{DC9DB97C-D894-4763-B87E-BBC0AF268901}" srcId="{3209EC93-A7AB-410F-960C-53240D3FB624}" destId="{1C529DA8-6233-4448-B17C-6A88EA128853}" srcOrd="1" destOrd="0" parTransId="{85863518-6165-4684-89CC-06E4C4F8C06E}" sibTransId="{CCA6D58A-44AE-4042-9513-D5E8562E7ACD}"/>
    <dgm:cxn modelId="{6A91C2C1-61F7-438E-A533-DF4F1C91F365}" srcId="{ABEDAD1C-9CEA-476C-AFFD-8AE1E93D35C0}" destId="{9AEDB65C-BCDE-4BAB-8288-40548535C9E6}" srcOrd="0" destOrd="0" parTransId="{41A39CE5-07D3-4BCD-BE27-34663BA950EA}" sibTransId="{115CB598-8122-42B8-B018-D16514F7F9E9}"/>
    <dgm:cxn modelId="{79345CF1-2D60-4B4D-BF7A-6B5AC7CA0DFC}" type="presOf" srcId="{4A704E2F-5EAA-4BD6-A0E8-61A36FB6BCC6}" destId="{4797D60E-3BCA-4A6D-9DD0-AC3F2636EE00}" srcOrd="0" destOrd="6" presId="urn:microsoft.com/office/officeart/2005/8/layout/process3"/>
    <dgm:cxn modelId="{6EF44C4B-23B1-47FC-B3F4-83555320881E}" type="presOf" srcId="{8A0693AD-2487-4025-B887-71006A5B2308}" destId="{F3459D39-A033-41B6-BA1B-9E5321AAA81C}" srcOrd="0" destOrd="2" presId="urn:microsoft.com/office/officeart/2005/8/layout/process3"/>
    <dgm:cxn modelId="{9473E886-BE51-4813-BBC0-E9101D0126A3}" type="presOf" srcId="{10E3F5C6-1DE0-4CDF-9B01-7F3C1F697437}" destId="{8EC0A9F4-45D0-4CBB-B934-02CB1C7A7331}" srcOrd="0" destOrd="3" presId="urn:microsoft.com/office/officeart/2005/8/layout/process3"/>
    <dgm:cxn modelId="{56F69FAD-54FA-4984-AE05-9BFA46706700}" srcId="{91DFB8FD-47AB-4D62-9E66-8A2AD951FB36}" destId="{5F3166C0-0AB3-46EB-99CF-375D08DC9FF9}" srcOrd="0" destOrd="0" parTransId="{D17CB826-B789-4EAE-8603-FCDFBD2AEDAF}" sibTransId="{F5F372D7-9643-48AF-8B31-12EA00B9D571}"/>
    <dgm:cxn modelId="{01722461-C466-4F6F-8B34-96D51EC9ED0E}" type="presOf" srcId="{467BE38F-5630-484C-85A4-BD8E3367FC39}" destId="{3E1E491E-2C6D-4B3D-AA7D-115BF2661C98}" srcOrd="0" destOrd="0" presId="urn:microsoft.com/office/officeart/2005/8/layout/process3"/>
    <dgm:cxn modelId="{32FC76FB-2AF0-4878-849B-79B0EEC0C238}" srcId="{91DFB8FD-47AB-4D62-9E66-8A2AD951FB36}" destId="{237D6463-746A-41F2-BEFA-FD96A9CBC568}" srcOrd="3" destOrd="0" parTransId="{15FFDE48-F652-4F9E-B697-B28A0CD68071}" sibTransId="{9668C3D5-647E-4C2C-980A-93E1351CFB22}"/>
    <dgm:cxn modelId="{2E1C5937-9C8E-4DE3-A6F1-F2829F97B8EA}" srcId="{8B2A996C-A392-4819-933F-FAC77F80EDCA}" destId="{B74FDDF1-EEF3-41A9-A571-3EF37D31FDEA}" srcOrd="4" destOrd="0" parTransId="{4AEEBB1E-5828-4522-BCCD-AAD1A3819228}" sibTransId="{C5B2E248-3538-423B-9A27-912C209ACC2A}"/>
    <dgm:cxn modelId="{66B43F54-BAA0-4911-8546-175131127F57}" type="presOf" srcId="{91DFB8FD-47AB-4D62-9E66-8A2AD951FB36}" destId="{4797D60E-3BCA-4A6D-9DD0-AC3F2636EE00}" srcOrd="0" destOrd="1" presId="urn:microsoft.com/office/officeart/2005/8/layout/process3"/>
    <dgm:cxn modelId="{9719B8CC-6472-46ED-B639-FB533798743D}" srcId="{10973A48-344D-42BF-881A-CD39B0A92CA6}" destId="{F33585AE-9F09-4A5D-BC41-06DFE1DAEADD}" srcOrd="6" destOrd="0" parTransId="{8734D5ED-7276-4E01-916A-5C1684C04905}" sibTransId="{BF664A18-CAE6-4004-93F2-0A6B8A107145}"/>
    <dgm:cxn modelId="{EED5148D-FD4A-4CB6-A974-2A619EFB1FCA}" type="presOf" srcId="{9E6702F8-094A-4D25-99DE-2DA7D6E590F5}" destId="{0E6E88DB-9715-4069-801A-E7071F6AAEB4}" srcOrd="1" destOrd="0" presId="urn:microsoft.com/office/officeart/2005/8/layout/process3"/>
    <dgm:cxn modelId="{550FD2B9-D8AD-41E0-8BEF-1F49875DB0BA}" type="presOf" srcId="{E6C0158C-D39A-41A5-BEC0-D68D66A51333}" destId="{F3459D39-A033-41B6-BA1B-9E5321AAA81C}" srcOrd="0" destOrd="0" presId="urn:microsoft.com/office/officeart/2005/8/layout/process3"/>
    <dgm:cxn modelId="{17F0C1C4-0740-400F-8B8D-9646B23E5D65}" srcId="{3209EC93-A7AB-410F-960C-53240D3FB624}" destId="{8A0693AD-2487-4025-B887-71006A5B2308}" srcOrd="0" destOrd="0" parTransId="{D1EC74C0-338A-4950-8FBD-4821FFEAC361}" sibTransId="{EAAE5F50-445A-4661-9225-6ED3ED73E86E}"/>
    <dgm:cxn modelId="{0D79067C-14F0-412A-B16F-856641ECDDA4}" srcId="{10973A48-344D-42BF-881A-CD39B0A92CA6}" destId="{677E2635-8554-4ABA-964B-6719E00AE68C}" srcOrd="0" destOrd="0" parTransId="{BC8D50B9-5E71-4E6F-9C32-A3C286B39D05}" sibTransId="{0504EFF1-E7D2-4A9F-B6A0-7AAA36997000}"/>
    <dgm:cxn modelId="{7C4E7E58-58F0-4CB8-81BD-EC3A221E76C4}" type="presOf" srcId="{ABEDAD1C-9CEA-476C-AFFD-8AE1E93D35C0}" destId="{CC65605E-360D-4ACE-B79A-F55FFF314871}" srcOrd="1" destOrd="0" presId="urn:microsoft.com/office/officeart/2005/8/layout/process3"/>
    <dgm:cxn modelId="{4EB15865-8CCB-46C3-B1BF-1A482AE49ADC}" type="presOf" srcId="{F02D0E56-5110-4B88-B373-18282E298663}" destId="{D2E1C4B4-A6B2-4F2A-A959-793EF01A2E35}" srcOrd="0" destOrd="0" presId="urn:microsoft.com/office/officeart/2005/8/layout/process3"/>
    <dgm:cxn modelId="{0F5283FA-243A-4F1D-BE8E-106BB263C2B4}" srcId="{ABEDAD1C-9CEA-476C-AFFD-8AE1E93D35C0}" destId="{8B2A996C-A392-4819-933F-FAC77F80EDCA}" srcOrd="1" destOrd="0" parTransId="{959537F7-4D4E-4625-AC74-28472E1ABB96}" sibTransId="{FE36A383-471B-4B7B-B3D4-930DD0B50DE8}"/>
    <dgm:cxn modelId="{E8CA00D0-977F-4822-A5AF-EBF792150433}" srcId="{10973A48-344D-42BF-881A-CD39B0A92CA6}" destId="{B955000A-007C-4A49-8FB4-35E7196AC7E8}" srcOrd="2" destOrd="0" parTransId="{57396A77-8009-4FD1-B23E-BFD1424C2EEB}" sibTransId="{0CF688B8-36CA-43AD-8D98-A24B4535DA98}"/>
    <dgm:cxn modelId="{1E9EB59B-B8F9-4EBC-B7D6-FCC5E52BE9E5}" type="presOf" srcId="{EA49FDC2-B2BB-4175-9D43-E11C0CDB5107}" destId="{4797D60E-3BCA-4A6D-9DD0-AC3F2636EE00}" srcOrd="0" destOrd="0" presId="urn:microsoft.com/office/officeart/2005/8/layout/process3"/>
    <dgm:cxn modelId="{64ED0C17-0011-48C4-8AE1-E5A9F07D962B}" srcId="{8B2A996C-A392-4819-933F-FAC77F80EDCA}" destId="{2806181F-2188-4115-915B-149D65AEF4A7}" srcOrd="3" destOrd="0" parTransId="{BD3952DD-0DA9-4A4A-A0CB-9E844A2DC382}" sibTransId="{4FFFC838-6F4B-40A2-97E3-069C5826B4F4}"/>
    <dgm:cxn modelId="{9155FF5D-A525-4797-BFC7-76AF9D503169}" srcId="{1CA582E4-DF56-4AC1-A1E0-4D63E49ED920}" destId="{F02D0E56-5110-4B88-B373-18282E298663}" srcOrd="3" destOrd="0" parTransId="{9266243B-18F1-4DB9-A4F3-4576D5B116A4}" sibTransId="{C81540FC-2850-407C-9E32-853E12DAD8D4}"/>
    <dgm:cxn modelId="{AA1B2F29-D3D0-443E-B47A-AC52F2EF1DA6}" type="presOf" srcId="{6CC4903D-72B3-4C8B-A0E8-E3B416F7FC18}" destId="{F3459D39-A033-41B6-BA1B-9E5321AAA81C}" srcOrd="0" destOrd="4" presId="urn:microsoft.com/office/officeart/2005/8/layout/process3"/>
    <dgm:cxn modelId="{593BEA48-C7DF-4496-A28C-50CC61853128}" type="presOf" srcId="{1CA582E4-DF56-4AC1-A1E0-4D63E49ED920}" destId="{F442FDA0-6904-4286-8E59-D180B2081CA8}" srcOrd="0" destOrd="0" presId="urn:microsoft.com/office/officeart/2005/8/layout/process3"/>
    <dgm:cxn modelId="{A89777D0-CF10-4CFB-BF61-7C2DF321860F}" srcId="{DFF8BE68-E9E7-4529-A7D7-2921F6F93DB8}" destId="{91DFB8FD-47AB-4D62-9E66-8A2AD951FB36}" srcOrd="1" destOrd="0" parTransId="{01BD52B3-D679-485A-B586-7021BDF46CE8}" sibTransId="{7FEA30CD-E29F-4D5E-94BE-C92ACBAE955F}"/>
    <dgm:cxn modelId="{1BC5FBA2-190C-4A9F-B3F2-442F47A88B22}" type="presOf" srcId="{89C28B85-55F4-4045-B059-E5E14F652EAA}" destId="{F3459D39-A033-41B6-BA1B-9E5321AAA81C}" srcOrd="0" destOrd="5" presId="urn:microsoft.com/office/officeart/2005/8/layout/process3"/>
    <dgm:cxn modelId="{73E5E556-3496-450F-8848-CA205880E26C}" srcId="{F02D0E56-5110-4B88-B373-18282E298663}" destId="{E6C0158C-D39A-41A5-BEC0-D68D66A51333}" srcOrd="0" destOrd="0" parTransId="{CE5F9FA6-43C9-402F-B3B6-F448698EC505}" sibTransId="{255F9D36-F0F7-40AA-AD9D-A7677AF48E73}"/>
    <dgm:cxn modelId="{A067E014-77C3-4F93-9FC8-DD75ABB6F79B}" type="presOf" srcId="{1F2D1FEF-75E8-4500-9093-89482DD14444}" destId="{4797D60E-3BCA-4A6D-9DD0-AC3F2636EE00}" srcOrd="0" destOrd="3" presId="urn:microsoft.com/office/officeart/2005/8/layout/process3"/>
    <dgm:cxn modelId="{0D320AA5-CF55-47C7-B212-733A8BF9EDF7}" srcId="{F02D0E56-5110-4B88-B373-18282E298663}" destId="{3209EC93-A7AB-410F-960C-53240D3FB624}" srcOrd="1" destOrd="0" parTransId="{68EA29A9-E165-4241-AEA0-41E61856CD5B}" sibTransId="{B1FC7A6C-911D-42AC-AAA7-B997E68D87E8}"/>
    <dgm:cxn modelId="{09301B82-430C-4C53-90AE-35F9673F7337}" srcId="{10973A48-344D-42BF-881A-CD39B0A92CA6}" destId="{7F595955-1E37-4961-91C7-A846DC6E1BA2}" srcOrd="3" destOrd="0" parTransId="{3892CFE6-3CB7-4BE3-818B-D5D6033B3474}" sibTransId="{FDD571A0-29AD-486E-B8C1-D8D83D153E1B}"/>
    <dgm:cxn modelId="{301864B2-F0FD-4ED6-9C2A-062D1CA7BB1B}" type="presOf" srcId="{B955000A-007C-4A49-8FB4-35E7196AC7E8}" destId="{917ACD49-0112-4467-831A-68B6C864737F}" srcOrd="0" destOrd="4" presId="urn:microsoft.com/office/officeart/2005/8/layout/process3"/>
    <dgm:cxn modelId="{638FCCD1-F71C-4C45-A8B8-5616D3B80E15}" type="presOf" srcId="{677E2635-8554-4ABA-964B-6719E00AE68C}" destId="{917ACD49-0112-4467-831A-68B6C864737F}" srcOrd="0" destOrd="2" presId="urn:microsoft.com/office/officeart/2005/8/layout/process3"/>
    <dgm:cxn modelId="{A11A2450-0F4D-4CD1-8797-3CA90D5CF36B}" type="presOf" srcId="{10D4337F-1D7D-4AC2-8A31-4B6A38A89C95}" destId="{917ACD49-0112-4467-831A-68B6C864737F}" srcOrd="0" destOrd="3" presId="urn:microsoft.com/office/officeart/2005/8/layout/process3"/>
    <dgm:cxn modelId="{86ED7A4B-C683-4610-AD51-683E045149C7}" type="presOf" srcId="{5F3166C0-0AB3-46EB-99CF-375D08DC9FF9}" destId="{4797D60E-3BCA-4A6D-9DD0-AC3F2636EE00}" srcOrd="0" destOrd="2" presId="urn:microsoft.com/office/officeart/2005/8/layout/process3"/>
    <dgm:cxn modelId="{4F1DC559-CBF7-461E-9A6E-B296B85F88C5}" srcId="{91DFB8FD-47AB-4D62-9E66-8A2AD951FB36}" destId="{941EF1A2-6ECE-4EDB-BD85-D81302002482}" srcOrd="2" destOrd="0" parTransId="{78CA72E3-0E6E-4208-AE54-4C9CBBB7652C}" sibTransId="{CCAB62AE-12FA-4EFC-B506-5950553B7259}"/>
    <dgm:cxn modelId="{574653B5-6D9D-48E4-9AAD-E74E233CE09C}" srcId="{10973A48-344D-42BF-881A-CD39B0A92CA6}" destId="{D2B065F5-6325-45AB-B150-D50BAA01B04E}" srcOrd="4" destOrd="0" parTransId="{1DCBE3C3-3FBA-4E26-BAF5-21682CAED3BA}" sibTransId="{0A2EA83A-CD8F-4294-AE40-81BBE1651FD6}"/>
    <dgm:cxn modelId="{D1D74F3B-1B66-4DDC-B249-93E4ACE00D7E}" srcId="{91DFB8FD-47AB-4D62-9E66-8A2AD951FB36}" destId="{4A704E2F-5EAA-4BD6-A0E8-61A36FB6BCC6}" srcOrd="4" destOrd="0" parTransId="{A9F3535D-5231-4906-A235-E1F249F30DF7}" sibTransId="{7D9EB370-21E2-4874-ADC8-71CF39889181}"/>
    <dgm:cxn modelId="{C24AD627-587D-432D-8FA1-88EEE7A53CDF}" type="presOf" srcId="{8AE8F716-4231-42AB-9293-265CD84843CD}" destId="{BD232D66-8838-471D-A3C2-EE2F75F4F6D4}" srcOrd="1" destOrd="0" presId="urn:microsoft.com/office/officeart/2005/8/layout/process3"/>
    <dgm:cxn modelId="{624D5BBF-CDF8-4FC6-96B0-E5D09C628B96}" type="presOf" srcId="{DFF8BE68-E9E7-4529-A7D7-2921F6F93DB8}" destId="{8FB80243-0454-4D4C-A7AC-5A447B3550E5}" srcOrd="0" destOrd="0" presId="urn:microsoft.com/office/officeart/2005/8/layout/process3"/>
    <dgm:cxn modelId="{CB27DDD0-2AD4-4943-92EB-C3C0C74A7387}" type="presOf" srcId="{B74FDDF1-EEF3-41A9-A571-3EF37D31FDEA}" destId="{8EC0A9F4-45D0-4CBB-B934-02CB1C7A7331}" srcOrd="0" destOrd="6" presId="urn:microsoft.com/office/officeart/2005/8/layout/process3"/>
    <dgm:cxn modelId="{C7A412DA-8D51-4AB1-AF2C-285800D69673}" srcId="{9E6702F8-094A-4D25-99DE-2DA7D6E590F5}" destId="{9221B639-2914-4870-9E31-FEF27D54E3C1}" srcOrd="0" destOrd="0" parTransId="{735F27A6-A3B3-4F7D-BE67-189F8D526AFF}" sibTransId="{3D216A1A-AE97-4372-BC42-F4CC38939E5F}"/>
    <dgm:cxn modelId="{DE47ECAA-449B-4F91-934A-B6F6D8E985FA}" type="presOf" srcId="{9E6702F8-094A-4D25-99DE-2DA7D6E590F5}" destId="{6B102E40-B74B-4D18-92C8-0768858F5CF1}" srcOrd="0" destOrd="0" presId="urn:microsoft.com/office/officeart/2005/8/layout/process3"/>
    <dgm:cxn modelId="{78865F1E-AD9D-4263-9148-DA9D5FC0A5A2}" type="presOf" srcId="{2806181F-2188-4115-915B-149D65AEF4A7}" destId="{8EC0A9F4-45D0-4CBB-B934-02CB1C7A7331}" srcOrd="0" destOrd="5" presId="urn:microsoft.com/office/officeart/2005/8/layout/process3"/>
    <dgm:cxn modelId="{2583ACAD-FB67-486C-94E9-03FA46F5CD17}" type="presOf" srcId="{92624950-49A4-456F-8595-1F86F8512F59}" destId="{8EC0A9F4-45D0-4CBB-B934-02CB1C7A7331}" srcOrd="0" destOrd="4" presId="urn:microsoft.com/office/officeart/2005/8/layout/process3"/>
    <dgm:cxn modelId="{7C9709BB-135F-4DA9-A2E1-D3A095941E1F}" type="presOf" srcId="{F33585AE-9F09-4A5D-BC41-06DFE1DAEADD}" destId="{917ACD49-0112-4467-831A-68B6C864737F}" srcOrd="0" destOrd="8" presId="urn:microsoft.com/office/officeart/2005/8/layout/process3"/>
    <dgm:cxn modelId="{DF8A3C28-EA5B-4709-9A03-53EF3F31F7D0}" type="presOf" srcId="{A0A48B0E-3A10-4E10-A9D3-467E51103807}" destId="{10902041-63DA-45C1-A8B9-9E64F9562B71}" srcOrd="1" destOrd="0" presId="urn:microsoft.com/office/officeart/2005/8/layout/process3"/>
    <dgm:cxn modelId="{4F9373B1-ED56-4C9F-A00A-908B9386D3D8}" type="presOf" srcId="{9AEDB65C-BCDE-4BAB-8288-40548535C9E6}" destId="{8EC0A9F4-45D0-4CBB-B934-02CB1C7A7331}" srcOrd="0" destOrd="0" presId="urn:microsoft.com/office/officeart/2005/8/layout/process3"/>
    <dgm:cxn modelId="{2A781EA6-8332-4CC7-917F-72B451312B52}" type="presOf" srcId="{DFF8BE68-E9E7-4529-A7D7-2921F6F93DB8}" destId="{CF0ED250-C5AE-4119-B4C0-2C639293F2D4}" srcOrd="1" destOrd="0" presId="urn:microsoft.com/office/officeart/2005/8/layout/process3"/>
    <dgm:cxn modelId="{22A21753-1298-4195-9A0E-3B346BF19844}" type="presOf" srcId="{F02D0E56-5110-4B88-B373-18282E298663}" destId="{2D337B00-94C0-4598-BF99-6EC8F753C8BC}" srcOrd="1" destOrd="0" presId="urn:microsoft.com/office/officeart/2005/8/layout/process3"/>
    <dgm:cxn modelId="{500C731B-AFC9-46C2-9BD2-DD149E0173BB}" type="presParOf" srcId="{F442FDA0-6904-4286-8E59-D180B2081CA8}" destId="{9DE65210-9C57-4AF4-BB14-F1F6A0D2F906}" srcOrd="0" destOrd="0" presId="urn:microsoft.com/office/officeart/2005/8/layout/process3"/>
    <dgm:cxn modelId="{F6B780FD-8A06-4411-BCCA-B0E121D47A2B}" type="presParOf" srcId="{9DE65210-9C57-4AF4-BB14-F1F6A0D2F906}" destId="{6B102E40-B74B-4D18-92C8-0768858F5CF1}" srcOrd="0" destOrd="0" presId="urn:microsoft.com/office/officeart/2005/8/layout/process3"/>
    <dgm:cxn modelId="{6F2D97BD-1449-4D1F-8ED1-55D4DCF8BB56}" type="presParOf" srcId="{9DE65210-9C57-4AF4-BB14-F1F6A0D2F906}" destId="{0E6E88DB-9715-4069-801A-E7071F6AAEB4}" srcOrd="1" destOrd="0" presId="urn:microsoft.com/office/officeart/2005/8/layout/process3"/>
    <dgm:cxn modelId="{AE7F8009-3A6F-457A-B3E9-0ABCBFD7C061}" type="presParOf" srcId="{9DE65210-9C57-4AF4-BB14-F1F6A0D2F906}" destId="{917ACD49-0112-4467-831A-68B6C864737F}" srcOrd="2" destOrd="0" presId="urn:microsoft.com/office/officeart/2005/8/layout/process3"/>
    <dgm:cxn modelId="{DB8F3734-FEE0-4C9C-8FD0-1A5719AA31AE}" type="presParOf" srcId="{F442FDA0-6904-4286-8E59-D180B2081CA8}" destId="{3E1E491E-2C6D-4B3D-AA7D-115BF2661C98}" srcOrd="1" destOrd="0" presId="urn:microsoft.com/office/officeart/2005/8/layout/process3"/>
    <dgm:cxn modelId="{61A7BE18-19B7-47AC-B85C-9DFC2B651AC0}" type="presParOf" srcId="{3E1E491E-2C6D-4B3D-AA7D-115BF2661C98}" destId="{F4A42F7D-C406-4B5E-B27B-E534228364CE}" srcOrd="0" destOrd="0" presId="urn:microsoft.com/office/officeart/2005/8/layout/process3"/>
    <dgm:cxn modelId="{AA2FCD73-3E31-4DDD-820F-F2F9AFD8FC69}" type="presParOf" srcId="{F442FDA0-6904-4286-8E59-D180B2081CA8}" destId="{56FAACC3-E7FE-411F-BD55-99D23F03A7D0}" srcOrd="2" destOrd="0" presId="urn:microsoft.com/office/officeart/2005/8/layout/process3"/>
    <dgm:cxn modelId="{05EB29C5-1022-4660-961A-EC1BA59B9BE9}" type="presParOf" srcId="{56FAACC3-E7FE-411F-BD55-99D23F03A7D0}" destId="{79F7A32E-6799-47CA-8751-51DD5C45BBEE}" srcOrd="0" destOrd="0" presId="urn:microsoft.com/office/officeart/2005/8/layout/process3"/>
    <dgm:cxn modelId="{8A5073E3-E510-4921-8813-098899ABC843}" type="presParOf" srcId="{56FAACC3-E7FE-411F-BD55-99D23F03A7D0}" destId="{CC65605E-360D-4ACE-B79A-F55FFF314871}" srcOrd="1" destOrd="0" presId="urn:microsoft.com/office/officeart/2005/8/layout/process3"/>
    <dgm:cxn modelId="{D6DC8113-A4DE-4306-9036-133519126A2D}" type="presParOf" srcId="{56FAACC3-E7FE-411F-BD55-99D23F03A7D0}" destId="{8EC0A9F4-45D0-4CBB-B934-02CB1C7A7331}" srcOrd="2" destOrd="0" presId="urn:microsoft.com/office/officeart/2005/8/layout/process3"/>
    <dgm:cxn modelId="{A1B6F751-9DA4-4B3D-A5A7-822AB75E4D95}" type="presParOf" srcId="{F442FDA0-6904-4286-8E59-D180B2081CA8}" destId="{974E3EFD-4A87-4BE0-8F50-477195725B50}" srcOrd="3" destOrd="0" presId="urn:microsoft.com/office/officeart/2005/8/layout/process3"/>
    <dgm:cxn modelId="{5453D918-7BAC-49C2-AB58-9D0E8044A44B}" type="presParOf" srcId="{974E3EFD-4A87-4BE0-8F50-477195725B50}" destId="{10902041-63DA-45C1-A8B9-9E64F9562B71}" srcOrd="0" destOrd="0" presId="urn:microsoft.com/office/officeart/2005/8/layout/process3"/>
    <dgm:cxn modelId="{4A623E9F-9878-42BE-9B36-59DCAA928876}" type="presParOf" srcId="{F442FDA0-6904-4286-8E59-D180B2081CA8}" destId="{3F9E0FAA-7580-4136-AB0B-CB66716A122A}" srcOrd="4" destOrd="0" presId="urn:microsoft.com/office/officeart/2005/8/layout/process3"/>
    <dgm:cxn modelId="{85BDF4FF-8563-4E0F-9CE3-8916E42D5402}" type="presParOf" srcId="{3F9E0FAA-7580-4136-AB0B-CB66716A122A}" destId="{8FB80243-0454-4D4C-A7AC-5A447B3550E5}" srcOrd="0" destOrd="0" presId="urn:microsoft.com/office/officeart/2005/8/layout/process3"/>
    <dgm:cxn modelId="{DC09F1ED-7469-4946-B913-A812D432A883}" type="presParOf" srcId="{3F9E0FAA-7580-4136-AB0B-CB66716A122A}" destId="{CF0ED250-C5AE-4119-B4C0-2C639293F2D4}" srcOrd="1" destOrd="0" presId="urn:microsoft.com/office/officeart/2005/8/layout/process3"/>
    <dgm:cxn modelId="{60EC28B1-29E3-48BD-B4EA-1FA18EE66EB7}" type="presParOf" srcId="{3F9E0FAA-7580-4136-AB0B-CB66716A122A}" destId="{4797D60E-3BCA-4A6D-9DD0-AC3F2636EE00}" srcOrd="2" destOrd="0" presId="urn:microsoft.com/office/officeart/2005/8/layout/process3"/>
    <dgm:cxn modelId="{AFA2D34A-3801-4FDF-B324-C39D57640DF5}" type="presParOf" srcId="{F442FDA0-6904-4286-8E59-D180B2081CA8}" destId="{77D77A91-9F05-4AB6-8480-122CD7128515}" srcOrd="5" destOrd="0" presId="urn:microsoft.com/office/officeart/2005/8/layout/process3"/>
    <dgm:cxn modelId="{71F687C0-19B4-49FB-A062-39684BD3DFE1}" type="presParOf" srcId="{77D77A91-9F05-4AB6-8480-122CD7128515}" destId="{BD232D66-8838-471D-A3C2-EE2F75F4F6D4}" srcOrd="0" destOrd="0" presId="urn:microsoft.com/office/officeart/2005/8/layout/process3"/>
    <dgm:cxn modelId="{8AC749B1-1010-41E6-B1D9-7C78C2A792EC}" type="presParOf" srcId="{F442FDA0-6904-4286-8E59-D180B2081CA8}" destId="{40CD1138-BAF5-4DC5-B39C-638E28CCF638}" srcOrd="6" destOrd="0" presId="urn:microsoft.com/office/officeart/2005/8/layout/process3"/>
    <dgm:cxn modelId="{D45A5204-D868-40EC-8978-DB35D35AF6B4}" type="presParOf" srcId="{40CD1138-BAF5-4DC5-B39C-638E28CCF638}" destId="{D2E1C4B4-A6B2-4F2A-A959-793EF01A2E35}" srcOrd="0" destOrd="0" presId="urn:microsoft.com/office/officeart/2005/8/layout/process3"/>
    <dgm:cxn modelId="{AC721A40-A75A-42A3-B4F7-238C8353C148}" type="presParOf" srcId="{40CD1138-BAF5-4DC5-B39C-638E28CCF638}" destId="{2D337B00-94C0-4598-BF99-6EC8F753C8BC}" srcOrd="1" destOrd="0" presId="urn:microsoft.com/office/officeart/2005/8/layout/process3"/>
    <dgm:cxn modelId="{AC095563-9643-41B7-BC4B-8E7BD9B691D9}" type="presParOf" srcId="{40CD1138-BAF5-4DC5-B39C-638E28CCF638}" destId="{F3459D39-A033-41B6-BA1B-9E5321AAA81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FDF5FE-1140-4366-8E0A-593A7C3BAF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157058-C381-4FD3-8066-B645C7EF8645}">
      <dgm:prSet phldrT="[Text]"/>
      <dgm:spPr>
        <a:solidFill>
          <a:srgbClr val="CC0000"/>
        </a:solidFill>
      </dgm:spPr>
      <dgm:t>
        <a:bodyPr/>
        <a:lstStyle/>
        <a:p>
          <a:r>
            <a:rPr lang="en-US" dirty="0" smtClean="0"/>
            <a:t>Using the NIH Toolbox iPad App</a:t>
          </a:r>
          <a:endParaRPr lang="en-US" dirty="0"/>
        </a:p>
      </dgm:t>
    </dgm:pt>
    <dgm:pt modelId="{471C85FC-D51A-4369-95B6-9741A28B2A18}" type="parTrans" cxnId="{6896968C-D23A-4B5D-907C-6AF5DBAADECF}">
      <dgm:prSet/>
      <dgm:spPr/>
      <dgm:t>
        <a:bodyPr/>
        <a:lstStyle/>
        <a:p>
          <a:endParaRPr lang="en-US"/>
        </a:p>
      </dgm:t>
    </dgm:pt>
    <dgm:pt modelId="{A289FAAA-7D5A-4184-B369-FC46C0770E1F}" type="sibTrans" cxnId="{6896968C-D23A-4B5D-907C-6AF5DBAADECF}">
      <dgm:prSet/>
      <dgm:spPr/>
      <dgm:t>
        <a:bodyPr/>
        <a:lstStyle/>
        <a:p>
          <a:endParaRPr lang="en-US"/>
        </a:p>
      </dgm:t>
    </dgm:pt>
    <dgm:pt modelId="{4564968F-4707-42BE-BA37-6453CAA7D40B}">
      <dgm:prSet phldrT="[Text]"/>
      <dgm:spPr/>
      <dgm:t>
        <a:bodyPr/>
        <a:lstStyle/>
        <a:p>
          <a:r>
            <a:rPr lang="en-US" b="0" i="0" dirty="0" smtClean="0"/>
            <a:t>Enables on-demand assessments using an iPad with a test administrator</a:t>
          </a:r>
          <a:endParaRPr lang="en-US" dirty="0"/>
        </a:p>
      </dgm:t>
    </dgm:pt>
    <dgm:pt modelId="{7C34F7C6-1C41-4914-8886-3044A0A6BB71}" type="parTrans" cxnId="{57A25FDA-73C2-4190-9E41-B9B770D0B6F6}">
      <dgm:prSet/>
      <dgm:spPr/>
      <dgm:t>
        <a:bodyPr/>
        <a:lstStyle/>
        <a:p>
          <a:endParaRPr lang="en-US"/>
        </a:p>
      </dgm:t>
    </dgm:pt>
    <dgm:pt modelId="{F333383E-506B-473B-82F9-65944984C730}" type="sibTrans" cxnId="{57A25FDA-73C2-4190-9E41-B9B770D0B6F6}">
      <dgm:prSet/>
      <dgm:spPr/>
      <dgm:t>
        <a:bodyPr/>
        <a:lstStyle/>
        <a:p>
          <a:endParaRPr lang="en-US"/>
        </a:p>
      </dgm:t>
    </dgm:pt>
    <dgm:pt modelId="{BEAB8408-2AB8-4D12-84C6-F1AB32F3029E}">
      <dgm:prSet phldrT="[Text]"/>
      <dgm:spPr>
        <a:solidFill>
          <a:srgbClr val="CC0000"/>
        </a:solidFill>
      </dgm:spPr>
      <dgm:t>
        <a:bodyPr/>
        <a:lstStyle/>
        <a:p>
          <a:r>
            <a:rPr lang="en-US" dirty="0" smtClean="0"/>
            <a:t>Using paper </a:t>
          </a:r>
          <a:r>
            <a:rPr lang="en-US" dirty="0" smtClean="0"/>
            <a:t>forms</a:t>
          </a:r>
          <a:endParaRPr lang="en-US" dirty="0"/>
        </a:p>
      </dgm:t>
    </dgm:pt>
    <dgm:pt modelId="{4E651F5E-8FBB-44C3-B7A7-4C8361F5CEA0}" type="parTrans" cxnId="{F51216FD-439B-4026-9862-4C098576EA47}">
      <dgm:prSet/>
      <dgm:spPr/>
      <dgm:t>
        <a:bodyPr/>
        <a:lstStyle/>
        <a:p>
          <a:endParaRPr lang="en-US"/>
        </a:p>
      </dgm:t>
    </dgm:pt>
    <dgm:pt modelId="{71BEB248-AD22-4CDC-82A8-723C52043523}" type="sibTrans" cxnId="{F51216FD-439B-4026-9862-4C098576EA47}">
      <dgm:prSet/>
      <dgm:spPr/>
      <dgm:t>
        <a:bodyPr/>
        <a:lstStyle/>
        <a:p>
          <a:endParaRPr lang="en-US"/>
        </a:p>
      </dgm:t>
    </dgm:pt>
    <dgm:pt modelId="{138D67BC-BD6C-4696-B8C5-5EA423DC8F29}">
      <dgm:prSet phldrT="[Text]"/>
      <dgm:spPr/>
      <dgm:t>
        <a:bodyPr/>
        <a:lstStyle/>
        <a:p>
          <a:r>
            <a:rPr lang="en-US" dirty="0" smtClean="0"/>
            <a:t>Respondent-ready NIH </a:t>
          </a:r>
          <a:r>
            <a:rPr lang="en-US" dirty="0" smtClean="0"/>
            <a:t>Toolbox Emotion measures free on HealthMeasures.net</a:t>
          </a:r>
          <a:endParaRPr lang="en-US" dirty="0"/>
        </a:p>
      </dgm:t>
    </dgm:pt>
    <dgm:pt modelId="{5498B5D9-5D22-4BA1-9DB0-267285094CFF}" type="parTrans" cxnId="{7969F9CF-88A3-4383-849C-F5518EB4D319}">
      <dgm:prSet/>
      <dgm:spPr/>
      <dgm:t>
        <a:bodyPr/>
        <a:lstStyle/>
        <a:p>
          <a:endParaRPr lang="en-US"/>
        </a:p>
      </dgm:t>
    </dgm:pt>
    <dgm:pt modelId="{A50551A9-5192-4BF1-A62B-F0EDB2952B0C}" type="sibTrans" cxnId="{7969F9CF-88A3-4383-849C-F5518EB4D319}">
      <dgm:prSet/>
      <dgm:spPr/>
      <dgm:t>
        <a:bodyPr/>
        <a:lstStyle/>
        <a:p>
          <a:endParaRPr lang="en-US"/>
        </a:p>
      </dgm:t>
    </dgm:pt>
    <dgm:pt modelId="{1EF397BB-B50A-488E-A06B-B32E840D2C3D}">
      <dgm:prSet phldrT="[Text]"/>
      <dgm:spPr/>
      <dgm:t>
        <a:bodyPr/>
        <a:lstStyle/>
        <a:p>
          <a:r>
            <a:rPr lang="en-US" b="0" i="0" dirty="0" smtClean="0"/>
            <a:t>Available in the iTunes Store </a:t>
          </a:r>
          <a:r>
            <a:rPr lang="en-US" b="0" i="0" dirty="0" smtClean="0">
              <a:solidFill>
                <a:schemeClr val="tx1"/>
              </a:solidFill>
            </a:rPr>
            <a:t>(including a free version with limited capabilities)</a:t>
          </a:r>
          <a:endParaRPr lang="en-US" strike="sngStrike" dirty="0"/>
        </a:p>
      </dgm:t>
    </dgm:pt>
    <dgm:pt modelId="{460AFB2B-40F9-486B-AFD9-8FA04B2ACDC1}" type="parTrans" cxnId="{BFE231EB-0EE4-4299-8274-16188BEFFEFE}">
      <dgm:prSet/>
      <dgm:spPr/>
      <dgm:t>
        <a:bodyPr/>
        <a:lstStyle/>
        <a:p>
          <a:endParaRPr lang="en-US"/>
        </a:p>
      </dgm:t>
    </dgm:pt>
    <dgm:pt modelId="{46EC23E9-B386-42C5-A484-1E485A27F815}" type="sibTrans" cxnId="{BFE231EB-0EE4-4299-8274-16188BEFFEFE}">
      <dgm:prSet/>
      <dgm:spPr/>
      <dgm:t>
        <a:bodyPr/>
        <a:lstStyle/>
        <a:p>
          <a:endParaRPr lang="en-US"/>
        </a:p>
      </dgm:t>
    </dgm:pt>
    <dgm:pt modelId="{401454F4-57FA-4CC9-92D4-8E3F71A30E6B}">
      <dgm:prSet phldrT="[Text]"/>
      <dgm:spPr/>
      <dgm:t>
        <a:bodyPr/>
        <a:lstStyle/>
        <a:p>
          <a:r>
            <a:rPr lang="en-US" dirty="0" smtClean="0"/>
            <a:t>Annual license fee for use on up to </a:t>
          </a:r>
          <a:r>
            <a:rPr lang="en-US" smtClean="0"/>
            <a:t>10 iPads</a:t>
          </a:r>
          <a:endParaRPr lang="en-US" dirty="0"/>
        </a:p>
      </dgm:t>
    </dgm:pt>
    <dgm:pt modelId="{6BB0A6A4-F072-47F4-8EA9-D2B60AFD3903}" type="parTrans" cxnId="{8DC62BEE-C187-4821-99E8-1E686C90DAA1}">
      <dgm:prSet/>
      <dgm:spPr/>
      <dgm:t>
        <a:bodyPr/>
        <a:lstStyle/>
        <a:p>
          <a:endParaRPr lang="en-US"/>
        </a:p>
      </dgm:t>
    </dgm:pt>
    <dgm:pt modelId="{93BF2EF7-9848-47CD-944E-E9007EA00425}" type="sibTrans" cxnId="{8DC62BEE-C187-4821-99E8-1E686C90DAA1}">
      <dgm:prSet/>
      <dgm:spPr/>
      <dgm:t>
        <a:bodyPr/>
        <a:lstStyle/>
        <a:p>
          <a:endParaRPr lang="en-US"/>
        </a:p>
      </dgm:t>
    </dgm:pt>
    <dgm:pt modelId="{77EEE22D-1C97-461B-93A3-D2A844D11372}">
      <dgm:prSet phldrT="[Text]"/>
      <dgm:spPr/>
      <dgm:t>
        <a:bodyPr/>
        <a:lstStyle/>
        <a:p>
          <a:r>
            <a:rPr lang="en-US" dirty="0" smtClean="0"/>
            <a:t>Minimal technology needed; staff time required for data entry and scoring</a:t>
          </a:r>
          <a:endParaRPr lang="en-US" dirty="0"/>
        </a:p>
      </dgm:t>
    </dgm:pt>
    <dgm:pt modelId="{F3E57B84-17D8-481F-BD31-D3904090AB6B}" type="parTrans" cxnId="{2E99EDF3-4386-460F-88B4-8C2B39AA53D7}">
      <dgm:prSet/>
      <dgm:spPr/>
      <dgm:t>
        <a:bodyPr/>
        <a:lstStyle/>
        <a:p>
          <a:endParaRPr lang="en-US"/>
        </a:p>
      </dgm:t>
    </dgm:pt>
    <dgm:pt modelId="{AAA1BE37-14FA-41BB-8AEB-F08BCED60D1D}" type="sibTrans" cxnId="{2E99EDF3-4386-460F-88B4-8C2B39AA53D7}">
      <dgm:prSet/>
      <dgm:spPr/>
      <dgm:t>
        <a:bodyPr/>
        <a:lstStyle/>
        <a:p>
          <a:endParaRPr lang="en-US"/>
        </a:p>
      </dgm:t>
    </dgm:pt>
    <dgm:pt modelId="{DCAB6451-F100-42A5-927A-17AED4A4B05B}">
      <dgm:prSet phldrT="[Text]"/>
      <dgm:spPr/>
      <dgm:t>
        <a:bodyPr/>
        <a:lstStyle/>
        <a:p>
          <a:r>
            <a:rPr lang="en-US" dirty="0" smtClean="0"/>
            <a:t>For use in-clinic </a:t>
          </a:r>
          <a:r>
            <a:rPr lang="en-US" dirty="0" smtClean="0"/>
            <a:t>or other locations with </a:t>
          </a:r>
          <a:r>
            <a:rPr lang="en-US" dirty="0" smtClean="0">
              <a:solidFill>
                <a:schemeClr val="tx1"/>
              </a:solidFill>
            </a:rPr>
            <a:t>a test administrator</a:t>
          </a:r>
          <a:endParaRPr lang="en-US" dirty="0"/>
        </a:p>
      </dgm:t>
    </dgm:pt>
    <dgm:pt modelId="{507F7F30-10ED-4138-8C9B-84752ADFCADB}" type="parTrans" cxnId="{46BAD114-D9BC-4578-8074-E0FFCC298351}">
      <dgm:prSet/>
      <dgm:spPr/>
      <dgm:t>
        <a:bodyPr/>
        <a:lstStyle/>
        <a:p>
          <a:endParaRPr lang="en-US"/>
        </a:p>
      </dgm:t>
    </dgm:pt>
    <dgm:pt modelId="{6CCB1AC0-A821-4514-8795-A0601AE4DF81}" type="sibTrans" cxnId="{46BAD114-D9BC-4578-8074-E0FFCC298351}">
      <dgm:prSet/>
      <dgm:spPr/>
      <dgm:t>
        <a:bodyPr/>
        <a:lstStyle/>
        <a:p>
          <a:endParaRPr lang="en-US"/>
        </a:p>
      </dgm:t>
    </dgm:pt>
    <dgm:pt modelId="{D9AF9815-0DB4-4FE3-855A-27D81B584010}" type="pres">
      <dgm:prSet presAssocID="{DAFDF5FE-1140-4366-8E0A-593A7C3BAF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57132B-9620-4BE9-9F9A-E0C83251FFB3}" type="pres">
      <dgm:prSet presAssocID="{74157058-C381-4FD3-8066-B645C7EF864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03CC1-90B4-4E8E-822C-A834C61F72D2}" type="pres">
      <dgm:prSet presAssocID="{74157058-C381-4FD3-8066-B645C7EF864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E9D8C-A0C0-441E-9A91-797D78EBC677}" type="pres">
      <dgm:prSet presAssocID="{BEAB8408-2AB8-4D12-84C6-F1AB32F3029E}" presName="parentText" presStyleLbl="node1" presStyleIdx="1" presStyleCnt="2" custLinFactNeighborX="-4842" custLinFactNeighborY="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B1161-F63E-446E-BC6F-28B9DB753B2C}" type="pres">
      <dgm:prSet presAssocID="{BEAB8408-2AB8-4D12-84C6-F1AB32F3029E}" presName="childText" presStyleLbl="revTx" presStyleIdx="1" presStyleCnt="2" custLinFactNeighborY="1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96968C-D23A-4B5D-907C-6AF5DBAADECF}" srcId="{DAFDF5FE-1140-4366-8E0A-593A7C3BAF75}" destId="{74157058-C381-4FD3-8066-B645C7EF8645}" srcOrd="0" destOrd="0" parTransId="{471C85FC-D51A-4369-95B6-9741A28B2A18}" sibTransId="{A289FAAA-7D5A-4184-B369-FC46C0770E1F}"/>
    <dgm:cxn modelId="{C5BEF08A-BDA6-4CE9-9C97-4FC101144DC7}" type="presOf" srcId="{77EEE22D-1C97-461B-93A3-D2A844D11372}" destId="{89DB1161-F63E-446E-BC6F-28B9DB753B2C}" srcOrd="0" destOrd="1" presId="urn:microsoft.com/office/officeart/2005/8/layout/vList2"/>
    <dgm:cxn modelId="{2E99EDF3-4386-460F-88B4-8C2B39AA53D7}" srcId="{BEAB8408-2AB8-4D12-84C6-F1AB32F3029E}" destId="{77EEE22D-1C97-461B-93A3-D2A844D11372}" srcOrd="1" destOrd="0" parTransId="{F3E57B84-17D8-481F-BD31-D3904090AB6B}" sibTransId="{AAA1BE37-14FA-41BB-8AEB-F08BCED60D1D}"/>
    <dgm:cxn modelId="{7969F9CF-88A3-4383-849C-F5518EB4D319}" srcId="{BEAB8408-2AB8-4D12-84C6-F1AB32F3029E}" destId="{138D67BC-BD6C-4696-B8C5-5EA423DC8F29}" srcOrd="0" destOrd="0" parTransId="{5498B5D9-5D22-4BA1-9DB0-267285094CFF}" sibTransId="{A50551A9-5192-4BF1-A62B-F0EDB2952B0C}"/>
    <dgm:cxn modelId="{BFE231EB-0EE4-4299-8274-16188BEFFEFE}" srcId="{74157058-C381-4FD3-8066-B645C7EF8645}" destId="{1EF397BB-B50A-488E-A06B-B32E840D2C3D}" srcOrd="2" destOrd="0" parTransId="{460AFB2B-40F9-486B-AFD9-8FA04B2ACDC1}" sibTransId="{46EC23E9-B386-42C5-A484-1E485A27F815}"/>
    <dgm:cxn modelId="{46BAD114-D9BC-4578-8074-E0FFCC298351}" srcId="{74157058-C381-4FD3-8066-B645C7EF8645}" destId="{DCAB6451-F100-42A5-927A-17AED4A4B05B}" srcOrd="1" destOrd="0" parTransId="{507F7F30-10ED-4138-8C9B-84752ADFCADB}" sibTransId="{6CCB1AC0-A821-4514-8795-A0601AE4DF81}"/>
    <dgm:cxn modelId="{C2D181A4-430F-44FB-8EA0-DFCC47F0915D}" type="presOf" srcId="{BEAB8408-2AB8-4D12-84C6-F1AB32F3029E}" destId="{8E9E9D8C-A0C0-441E-9A91-797D78EBC677}" srcOrd="0" destOrd="0" presId="urn:microsoft.com/office/officeart/2005/8/layout/vList2"/>
    <dgm:cxn modelId="{A5D34F0A-6A12-48A7-8DCC-0C0918803216}" type="presOf" srcId="{DAFDF5FE-1140-4366-8E0A-593A7C3BAF75}" destId="{D9AF9815-0DB4-4FE3-855A-27D81B584010}" srcOrd="0" destOrd="0" presId="urn:microsoft.com/office/officeart/2005/8/layout/vList2"/>
    <dgm:cxn modelId="{F51216FD-439B-4026-9862-4C098576EA47}" srcId="{DAFDF5FE-1140-4366-8E0A-593A7C3BAF75}" destId="{BEAB8408-2AB8-4D12-84C6-F1AB32F3029E}" srcOrd="1" destOrd="0" parTransId="{4E651F5E-8FBB-44C3-B7A7-4C8361F5CEA0}" sibTransId="{71BEB248-AD22-4CDC-82A8-723C52043523}"/>
    <dgm:cxn modelId="{617BC239-5A50-4B5D-8E17-B8DCF16FA861}" type="presOf" srcId="{4564968F-4707-42BE-BA37-6453CAA7D40B}" destId="{42C03CC1-90B4-4E8E-822C-A834C61F72D2}" srcOrd="0" destOrd="0" presId="urn:microsoft.com/office/officeart/2005/8/layout/vList2"/>
    <dgm:cxn modelId="{235D1347-AA15-4336-87BE-C7AF8BCD86A2}" type="presOf" srcId="{1EF397BB-B50A-488E-A06B-B32E840D2C3D}" destId="{42C03CC1-90B4-4E8E-822C-A834C61F72D2}" srcOrd="0" destOrd="2" presId="urn:microsoft.com/office/officeart/2005/8/layout/vList2"/>
    <dgm:cxn modelId="{13B90CAE-9314-4344-8F8E-4C3F0FCE1BF9}" type="presOf" srcId="{138D67BC-BD6C-4696-B8C5-5EA423DC8F29}" destId="{89DB1161-F63E-446E-BC6F-28B9DB753B2C}" srcOrd="0" destOrd="0" presId="urn:microsoft.com/office/officeart/2005/8/layout/vList2"/>
    <dgm:cxn modelId="{3A2DD9ED-1928-47E2-8165-E225CF505281}" type="presOf" srcId="{DCAB6451-F100-42A5-927A-17AED4A4B05B}" destId="{42C03CC1-90B4-4E8E-822C-A834C61F72D2}" srcOrd="0" destOrd="1" presId="urn:microsoft.com/office/officeart/2005/8/layout/vList2"/>
    <dgm:cxn modelId="{2B6A26CE-33EE-4076-8812-9A6FCFFA78C0}" type="presOf" srcId="{401454F4-57FA-4CC9-92D4-8E3F71A30E6B}" destId="{42C03CC1-90B4-4E8E-822C-A834C61F72D2}" srcOrd="0" destOrd="3" presId="urn:microsoft.com/office/officeart/2005/8/layout/vList2"/>
    <dgm:cxn modelId="{B41DBF49-F8A4-4E41-86EF-A47E8605442D}" type="presOf" srcId="{74157058-C381-4FD3-8066-B645C7EF8645}" destId="{6A57132B-9620-4BE9-9F9A-E0C83251FFB3}" srcOrd="0" destOrd="0" presId="urn:microsoft.com/office/officeart/2005/8/layout/vList2"/>
    <dgm:cxn modelId="{8DC62BEE-C187-4821-99E8-1E686C90DAA1}" srcId="{74157058-C381-4FD3-8066-B645C7EF8645}" destId="{401454F4-57FA-4CC9-92D4-8E3F71A30E6B}" srcOrd="3" destOrd="0" parTransId="{6BB0A6A4-F072-47F4-8EA9-D2B60AFD3903}" sibTransId="{93BF2EF7-9848-47CD-944E-E9007EA00425}"/>
    <dgm:cxn modelId="{57A25FDA-73C2-4190-9E41-B9B770D0B6F6}" srcId="{74157058-C381-4FD3-8066-B645C7EF8645}" destId="{4564968F-4707-42BE-BA37-6453CAA7D40B}" srcOrd="0" destOrd="0" parTransId="{7C34F7C6-1C41-4914-8886-3044A0A6BB71}" sibTransId="{F333383E-506B-473B-82F9-65944984C730}"/>
    <dgm:cxn modelId="{1D407622-81EF-47FB-969F-205BFA838F8D}" type="presParOf" srcId="{D9AF9815-0DB4-4FE3-855A-27D81B584010}" destId="{6A57132B-9620-4BE9-9F9A-E0C83251FFB3}" srcOrd="0" destOrd="0" presId="urn:microsoft.com/office/officeart/2005/8/layout/vList2"/>
    <dgm:cxn modelId="{7D321C8A-6F2B-43C2-B5C2-C816C398B675}" type="presParOf" srcId="{D9AF9815-0DB4-4FE3-855A-27D81B584010}" destId="{42C03CC1-90B4-4E8E-822C-A834C61F72D2}" srcOrd="1" destOrd="0" presId="urn:microsoft.com/office/officeart/2005/8/layout/vList2"/>
    <dgm:cxn modelId="{AE2262D1-FC73-444A-9FEF-234D6AC8FAAB}" type="presParOf" srcId="{D9AF9815-0DB4-4FE3-855A-27D81B584010}" destId="{8E9E9D8C-A0C0-441E-9A91-797D78EBC677}" srcOrd="2" destOrd="0" presId="urn:microsoft.com/office/officeart/2005/8/layout/vList2"/>
    <dgm:cxn modelId="{F51935F3-3DFD-468F-B32B-6E0B0772CBEB}" type="presParOf" srcId="{D9AF9815-0DB4-4FE3-855A-27D81B584010}" destId="{89DB1161-F63E-446E-BC6F-28B9DB753B2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FDF5FE-1140-4366-8E0A-593A7C3BAF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157058-C381-4FD3-8066-B645C7EF8645}">
      <dgm:prSet phldrT="[Text]"/>
      <dgm:spPr>
        <a:solidFill>
          <a:srgbClr val="CC0000"/>
        </a:solidFill>
      </dgm:spPr>
      <dgm:t>
        <a:bodyPr/>
        <a:lstStyle/>
        <a:p>
          <a:r>
            <a:rPr lang="en-US" dirty="0" smtClean="0"/>
            <a:t>eLearning Online Training Curriculum </a:t>
          </a:r>
          <a:endParaRPr lang="en-US" dirty="0"/>
        </a:p>
      </dgm:t>
    </dgm:pt>
    <dgm:pt modelId="{471C85FC-D51A-4369-95B6-9741A28B2A18}" type="parTrans" cxnId="{6896968C-D23A-4B5D-907C-6AF5DBAADECF}">
      <dgm:prSet/>
      <dgm:spPr/>
      <dgm:t>
        <a:bodyPr/>
        <a:lstStyle/>
        <a:p>
          <a:endParaRPr lang="en-US"/>
        </a:p>
      </dgm:t>
    </dgm:pt>
    <dgm:pt modelId="{A289FAAA-7D5A-4184-B369-FC46C0770E1F}" type="sibTrans" cxnId="{6896968C-D23A-4B5D-907C-6AF5DBAADECF}">
      <dgm:prSet/>
      <dgm:spPr/>
      <dgm:t>
        <a:bodyPr/>
        <a:lstStyle/>
        <a:p>
          <a:endParaRPr lang="en-US"/>
        </a:p>
      </dgm:t>
    </dgm:pt>
    <dgm:pt modelId="{4564968F-4707-42BE-BA37-6453CAA7D40B}">
      <dgm:prSet phldrT="[Text]"/>
      <dgm:spPr/>
      <dgm:t>
        <a:bodyPr/>
        <a:lstStyle/>
        <a:p>
          <a:r>
            <a:rPr lang="en-US" b="0" i="0" dirty="0" smtClean="0"/>
            <a:t>Completing the eLearning program combined with practice is sufficient for learning to administer NIH Toolbox measures.</a:t>
          </a:r>
          <a:endParaRPr lang="en-US" dirty="0"/>
        </a:p>
      </dgm:t>
    </dgm:pt>
    <dgm:pt modelId="{7C34F7C6-1C41-4914-8886-3044A0A6BB71}" type="parTrans" cxnId="{57A25FDA-73C2-4190-9E41-B9B770D0B6F6}">
      <dgm:prSet/>
      <dgm:spPr/>
      <dgm:t>
        <a:bodyPr/>
        <a:lstStyle/>
        <a:p>
          <a:endParaRPr lang="en-US"/>
        </a:p>
      </dgm:t>
    </dgm:pt>
    <dgm:pt modelId="{F333383E-506B-473B-82F9-65944984C730}" type="sibTrans" cxnId="{57A25FDA-73C2-4190-9E41-B9B770D0B6F6}">
      <dgm:prSet/>
      <dgm:spPr/>
      <dgm:t>
        <a:bodyPr/>
        <a:lstStyle/>
        <a:p>
          <a:endParaRPr lang="en-US"/>
        </a:p>
      </dgm:t>
    </dgm:pt>
    <dgm:pt modelId="{BEAB8408-2AB8-4D12-84C6-F1AB32F3029E}">
      <dgm:prSet phldrT="[Text]"/>
      <dgm:spPr>
        <a:solidFill>
          <a:srgbClr val="CC0000"/>
        </a:solidFill>
      </dgm:spPr>
      <dgm:t>
        <a:bodyPr/>
        <a:lstStyle/>
        <a:p>
          <a:r>
            <a:rPr lang="en-US" dirty="0" smtClean="0"/>
            <a:t>NIH Toolbox Training Workshops</a:t>
          </a:r>
          <a:endParaRPr lang="en-US" dirty="0"/>
        </a:p>
      </dgm:t>
    </dgm:pt>
    <dgm:pt modelId="{4E651F5E-8FBB-44C3-B7A7-4C8361F5CEA0}" type="parTrans" cxnId="{F51216FD-439B-4026-9862-4C098576EA47}">
      <dgm:prSet/>
      <dgm:spPr/>
      <dgm:t>
        <a:bodyPr/>
        <a:lstStyle/>
        <a:p>
          <a:endParaRPr lang="en-US"/>
        </a:p>
      </dgm:t>
    </dgm:pt>
    <dgm:pt modelId="{71BEB248-AD22-4CDC-82A8-723C52043523}" type="sibTrans" cxnId="{F51216FD-439B-4026-9862-4C098576EA47}">
      <dgm:prSet/>
      <dgm:spPr/>
      <dgm:t>
        <a:bodyPr/>
        <a:lstStyle/>
        <a:p>
          <a:endParaRPr lang="en-US"/>
        </a:p>
      </dgm:t>
    </dgm:pt>
    <dgm:pt modelId="{D3D510B6-DAA7-4429-91C1-0EF48B83692F}">
      <dgm:prSet phldrT="[Text]"/>
      <dgm:spPr/>
      <dgm:t>
        <a:bodyPr/>
        <a:lstStyle/>
        <a:p>
          <a:r>
            <a:rPr lang="en-US" b="0" i="0" dirty="0" smtClean="0"/>
            <a:t>The Administration Manual is a resource intended to be used in conjunction with eLearning and/or a training workshop</a:t>
          </a:r>
          <a:endParaRPr lang="en-US" dirty="0"/>
        </a:p>
      </dgm:t>
    </dgm:pt>
    <dgm:pt modelId="{2BB17D03-E706-402A-A4A9-E0E8FCDBAA64}" type="parTrans" cxnId="{ED1FBD7F-0C2C-4358-B152-C74B6A1F41A0}">
      <dgm:prSet/>
      <dgm:spPr/>
      <dgm:t>
        <a:bodyPr/>
        <a:lstStyle/>
        <a:p>
          <a:endParaRPr lang="en-US"/>
        </a:p>
      </dgm:t>
    </dgm:pt>
    <dgm:pt modelId="{9B1769AA-3AFF-4C85-BA53-2DF579EDD2B2}" type="sibTrans" cxnId="{ED1FBD7F-0C2C-4358-B152-C74B6A1F41A0}">
      <dgm:prSet/>
      <dgm:spPr/>
      <dgm:t>
        <a:bodyPr/>
        <a:lstStyle/>
        <a:p>
          <a:endParaRPr lang="en-US"/>
        </a:p>
      </dgm:t>
    </dgm:pt>
    <dgm:pt modelId="{E2EEB408-D7C4-4C9F-8D86-2FCB3533018D}">
      <dgm:prSet phldrT="[Text]"/>
      <dgm:spPr>
        <a:solidFill>
          <a:srgbClr val="CC0000"/>
        </a:solidFill>
      </dgm:spPr>
      <dgm:t>
        <a:bodyPr/>
        <a:lstStyle/>
        <a:p>
          <a:r>
            <a:rPr lang="en-US" dirty="0" smtClean="0"/>
            <a:t>Administration Manual</a:t>
          </a:r>
          <a:endParaRPr lang="en-US" dirty="0"/>
        </a:p>
      </dgm:t>
    </dgm:pt>
    <dgm:pt modelId="{32FE9BD7-1F75-4A6E-953B-DBCBE7C03128}" type="parTrans" cxnId="{BBD3A340-4802-4ED6-AD34-C8FD8ACC5395}">
      <dgm:prSet/>
      <dgm:spPr/>
      <dgm:t>
        <a:bodyPr/>
        <a:lstStyle/>
        <a:p>
          <a:endParaRPr lang="en-US"/>
        </a:p>
      </dgm:t>
    </dgm:pt>
    <dgm:pt modelId="{25A569E0-24D1-4DAD-9857-1AF2B75D1092}" type="sibTrans" cxnId="{BBD3A340-4802-4ED6-AD34-C8FD8ACC5395}">
      <dgm:prSet/>
      <dgm:spPr/>
      <dgm:t>
        <a:bodyPr/>
        <a:lstStyle/>
        <a:p>
          <a:endParaRPr lang="en-US"/>
        </a:p>
      </dgm:t>
    </dgm:pt>
    <dgm:pt modelId="{8AC4BAC3-633B-4B4F-92EA-5990905BB81E}">
      <dgm:prSet phldrT="[Text]"/>
      <dgm:spPr/>
      <dgm:t>
        <a:bodyPr/>
        <a:lstStyle/>
        <a:p>
          <a:r>
            <a:rPr lang="en-US" dirty="0" smtClean="0"/>
            <a:t>Find the eLearning Module on HealthMeasures.net/</a:t>
          </a:r>
          <a:r>
            <a:rPr lang="en-US" dirty="0" err="1" smtClean="0"/>
            <a:t>nihtoolbox</a:t>
          </a:r>
          <a:endParaRPr lang="en-US" dirty="0"/>
        </a:p>
      </dgm:t>
    </dgm:pt>
    <dgm:pt modelId="{54C12EED-94AE-4086-8A7D-997E2BCDFA3B}" type="parTrans" cxnId="{77D3A51F-D4EE-4B0A-ABA9-6ED902C2E3B8}">
      <dgm:prSet/>
      <dgm:spPr/>
      <dgm:t>
        <a:bodyPr/>
        <a:lstStyle/>
        <a:p>
          <a:endParaRPr lang="en-US"/>
        </a:p>
      </dgm:t>
    </dgm:pt>
    <dgm:pt modelId="{C1FD0384-FE78-4C8E-BD5A-E323BF1233FE}" type="sibTrans" cxnId="{77D3A51F-D4EE-4B0A-ABA9-6ED902C2E3B8}">
      <dgm:prSet/>
      <dgm:spPr/>
      <dgm:t>
        <a:bodyPr/>
        <a:lstStyle/>
        <a:p>
          <a:endParaRPr lang="en-US"/>
        </a:p>
      </dgm:t>
    </dgm:pt>
    <dgm:pt modelId="{80334B27-867A-41A6-8018-A6F9A2847042}">
      <dgm:prSet phldrT="[Text]"/>
      <dgm:spPr/>
      <dgm:t>
        <a:bodyPr/>
        <a:lstStyle/>
        <a:p>
          <a:r>
            <a:rPr lang="en-US" dirty="0" smtClean="0"/>
            <a:t>Quarterly 1.5 day workshops held across the United States</a:t>
          </a:r>
          <a:endParaRPr lang="en-US" dirty="0"/>
        </a:p>
      </dgm:t>
    </dgm:pt>
    <dgm:pt modelId="{D28FADC5-FA04-4CCD-86F7-396678D71706}" type="parTrans" cxnId="{4D9FD83D-9233-4F8B-84B9-F071FD45BC9E}">
      <dgm:prSet/>
      <dgm:spPr/>
      <dgm:t>
        <a:bodyPr/>
        <a:lstStyle/>
        <a:p>
          <a:endParaRPr lang="en-US"/>
        </a:p>
      </dgm:t>
    </dgm:pt>
    <dgm:pt modelId="{E40E889F-DCEA-44D1-8D19-902F5D882BB0}" type="sibTrans" cxnId="{4D9FD83D-9233-4F8B-84B9-F071FD45BC9E}">
      <dgm:prSet/>
      <dgm:spPr/>
      <dgm:t>
        <a:bodyPr/>
        <a:lstStyle/>
        <a:p>
          <a:endParaRPr lang="en-US"/>
        </a:p>
      </dgm:t>
    </dgm:pt>
    <dgm:pt modelId="{7D15F5B2-ABDF-4760-B49D-BDF661625CF7}">
      <dgm:prSet phldrT="[Text]"/>
      <dgm:spPr/>
      <dgm:t>
        <a:bodyPr/>
        <a:lstStyle/>
        <a:p>
          <a:r>
            <a:rPr lang="en-US" b="0" i="0" dirty="0" smtClean="0"/>
            <a:t>Opportunity for practice and individual feedback from a certified trainer</a:t>
          </a:r>
          <a:endParaRPr lang="en-US" dirty="0"/>
        </a:p>
      </dgm:t>
    </dgm:pt>
    <dgm:pt modelId="{E2E63607-5F46-4383-B07D-CC3EF3DAA3EE}" type="parTrans" cxnId="{CB7E6B85-9FCE-4C7A-9E4B-ACC194711952}">
      <dgm:prSet/>
      <dgm:spPr/>
      <dgm:t>
        <a:bodyPr/>
        <a:lstStyle/>
        <a:p>
          <a:endParaRPr lang="en-US"/>
        </a:p>
      </dgm:t>
    </dgm:pt>
    <dgm:pt modelId="{6EA36C34-0F40-4C4B-8802-DA34FB58A45B}" type="sibTrans" cxnId="{CB7E6B85-9FCE-4C7A-9E4B-ACC194711952}">
      <dgm:prSet/>
      <dgm:spPr/>
      <dgm:t>
        <a:bodyPr/>
        <a:lstStyle/>
        <a:p>
          <a:endParaRPr lang="en-US"/>
        </a:p>
      </dgm:t>
    </dgm:pt>
    <dgm:pt modelId="{9F1563BA-10A2-4AD3-9368-98A305AEFE71}">
      <dgm:prSet phldrT="[Text]"/>
      <dgm:spPr/>
      <dgm:t>
        <a:bodyPr/>
        <a:lstStyle/>
        <a:p>
          <a:r>
            <a:rPr lang="en-US" b="0" i="0" dirty="0" smtClean="0"/>
            <a:t>Content includes the same information as eLearning</a:t>
          </a:r>
          <a:endParaRPr lang="en-US" dirty="0"/>
        </a:p>
      </dgm:t>
    </dgm:pt>
    <dgm:pt modelId="{5A867733-B580-4F98-9AE8-CE04A0C1B5F9}" type="parTrans" cxnId="{C15792FC-7F06-4DBE-9FCB-AF136A41E205}">
      <dgm:prSet/>
      <dgm:spPr/>
      <dgm:t>
        <a:bodyPr/>
        <a:lstStyle/>
        <a:p>
          <a:endParaRPr lang="en-US"/>
        </a:p>
      </dgm:t>
    </dgm:pt>
    <dgm:pt modelId="{E7325E8E-19A8-4F2E-AF5F-42C4CA07698B}" type="sibTrans" cxnId="{C15792FC-7F06-4DBE-9FCB-AF136A41E205}">
      <dgm:prSet/>
      <dgm:spPr/>
      <dgm:t>
        <a:bodyPr/>
        <a:lstStyle/>
        <a:p>
          <a:endParaRPr lang="en-US"/>
        </a:p>
      </dgm:t>
    </dgm:pt>
    <dgm:pt modelId="{D9AF9815-0DB4-4FE3-855A-27D81B584010}" type="pres">
      <dgm:prSet presAssocID="{DAFDF5FE-1140-4366-8E0A-593A7C3BAF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57132B-9620-4BE9-9F9A-E0C83251FFB3}" type="pres">
      <dgm:prSet presAssocID="{74157058-C381-4FD3-8066-B645C7EF864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03CC1-90B4-4E8E-822C-A834C61F72D2}" type="pres">
      <dgm:prSet presAssocID="{74157058-C381-4FD3-8066-B645C7EF864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E9D8C-A0C0-441E-9A91-797D78EBC677}" type="pres">
      <dgm:prSet presAssocID="{BEAB8408-2AB8-4D12-84C6-F1AB32F3029E}" presName="parentText" presStyleLbl="node1" presStyleIdx="1" presStyleCnt="3" custLinFactNeighborX="-4842" custLinFactNeighborY="5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B1161-F63E-446E-BC6F-28B9DB753B2C}" type="pres">
      <dgm:prSet presAssocID="{BEAB8408-2AB8-4D12-84C6-F1AB32F3029E}" presName="childText" presStyleLbl="revTx" presStyleIdx="1" presStyleCnt="3" custLinFactNeighborY="1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8DF59-EC84-4DEB-A710-9E0EE5CC580E}" type="pres">
      <dgm:prSet presAssocID="{E2EEB408-D7C4-4C9F-8D86-2FCB353301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0CFA0-9D72-445A-A1F1-4D130BBD323C}" type="pres">
      <dgm:prSet presAssocID="{E2EEB408-D7C4-4C9F-8D86-2FCB3533018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F2BF83-49DF-45C9-B17F-0DDBE4D0D253}" type="presOf" srcId="{9F1563BA-10A2-4AD3-9368-98A305AEFE71}" destId="{89DB1161-F63E-446E-BC6F-28B9DB753B2C}" srcOrd="0" destOrd="2" presId="urn:microsoft.com/office/officeart/2005/8/layout/vList2"/>
    <dgm:cxn modelId="{CB7E6B85-9FCE-4C7A-9E4B-ACC194711952}" srcId="{BEAB8408-2AB8-4D12-84C6-F1AB32F3029E}" destId="{7D15F5B2-ABDF-4760-B49D-BDF661625CF7}" srcOrd="1" destOrd="0" parTransId="{E2E63607-5F46-4383-B07D-CC3EF3DAA3EE}" sibTransId="{6EA36C34-0F40-4C4B-8802-DA34FB58A45B}"/>
    <dgm:cxn modelId="{5BFF9287-F063-44E4-B2B4-2E4C4B38CD83}" type="presOf" srcId="{7D15F5B2-ABDF-4760-B49D-BDF661625CF7}" destId="{89DB1161-F63E-446E-BC6F-28B9DB753B2C}" srcOrd="0" destOrd="1" presId="urn:microsoft.com/office/officeart/2005/8/layout/vList2"/>
    <dgm:cxn modelId="{C15792FC-7F06-4DBE-9FCB-AF136A41E205}" srcId="{BEAB8408-2AB8-4D12-84C6-F1AB32F3029E}" destId="{9F1563BA-10A2-4AD3-9368-98A305AEFE71}" srcOrd="2" destOrd="0" parTransId="{5A867733-B580-4F98-9AE8-CE04A0C1B5F9}" sibTransId="{E7325E8E-19A8-4F2E-AF5F-42C4CA07698B}"/>
    <dgm:cxn modelId="{111C49E1-0684-4A3B-B9C5-BF5B99331ADE}" type="presOf" srcId="{4564968F-4707-42BE-BA37-6453CAA7D40B}" destId="{42C03CC1-90B4-4E8E-822C-A834C61F72D2}" srcOrd="0" destOrd="0" presId="urn:microsoft.com/office/officeart/2005/8/layout/vList2"/>
    <dgm:cxn modelId="{3EECD176-8524-4F28-9B0A-64F5BA10D7F9}" type="presOf" srcId="{DAFDF5FE-1140-4366-8E0A-593A7C3BAF75}" destId="{D9AF9815-0DB4-4FE3-855A-27D81B584010}" srcOrd="0" destOrd="0" presId="urn:microsoft.com/office/officeart/2005/8/layout/vList2"/>
    <dgm:cxn modelId="{0863D195-2FA2-4EEE-9C01-1C044F5021C7}" type="presOf" srcId="{8AC4BAC3-633B-4B4F-92EA-5990905BB81E}" destId="{42C03CC1-90B4-4E8E-822C-A834C61F72D2}" srcOrd="0" destOrd="1" presId="urn:microsoft.com/office/officeart/2005/8/layout/vList2"/>
    <dgm:cxn modelId="{77D3A51F-D4EE-4B0A-ABA9-6ED902C2E3B8}" srcId="{74157058-C381-4FD3-8066-B645C7EF8645}" destId="{8AC4BAC3-633B-4B4F-92EA-5990905BB81E}" srcOrd="1" destOrd="0" parTransId="{54C12EED-94AE-4086-8A7D-997E2BCDFA3B}" sibTransId="{C1FD0384-FE78-4C8E-BD5A-E323BF1233FE}"/>
    <dgm:cxn modelId="{57A25FDA-73C2-4190-9E41-B9B770D0B6F6}" srcId="{74157058-C381-4FD3-8066-B645C7EF8645}" destId="{4564968F-4707-42BE-BA37-6453CAA7D40B}" srcOrd="0" destOrd="0" parTransId="{7C34F7C6-1C41-4914-8886-3044A0A6BB71}" sibTransId="{F333383E-506B-473B-82F9-65944984C730}"/>
    <dgm:cxn modelId="{28416573-DF30-4B79-956F-D2B72F4D4FD0}" type="presOf" srcId="{D3D510B6-DAA7-4429-91C1-0EF48B83692F}" destId="{2C10CFA0-9D72-445A-A1F1-4D130BBD323C}" srcOrd="0" destOrd="0" presId="urn:microsoft.com/office/officeart/2005/8/layout/vList2"/>
    <dgm:cxn modelId="{92E82FBE-A0A3-4D83-A679-BD7DE414A4BE}" type="presOf" srcId="{BEAB8408-2AB8-4D12-84C6-F1AB32F3029E}" destId="{8E9E9D8C-A0C0-441E-9A91-797D78EBC677}" srcOrd="0" destOrd="0" presId="urn:microsoft.com/office/officeart/2005/8/layout/vList2"/>
    <dgm:cxn modelId="{9FCF0057-3B8B-4175-A7CD-185511E904BD}" type="presOf" srcId="{E2EEB408-D7C4-4C9F-8D86-2FCB3533018D}" destId="{F8C8DF59-EC84-4DEB-A710-9E0EE5CC580E}" srcOrd="0" destOrd="0" presId="urn:microsoft.com/office/officeart/2005/8/layout/vList2"/>
    <dgm:cxn modelId="{BBD3A340-4802-4ED6-AD34-C8FD8ACC5395}" srcId="{DAFDF5FE-1140-4366-8E0A-593A7C3BAF75}" destId="{E2EEB408-D7C4-4C9F-8D86-2FCB3533018D}" srcOrd="2" destOrd="0" parTransId="{32FE9BD7-1F75-4A6E-953B-DBCBE7C03128}" sibTransId="{25A569E0-24D1-4DAD-9857-1AF2B75D1092}"/>
    <dgm:cxn modelId="{2D1CD89B-7237-4797-AB65-876C33B2B302}" type="presOf" srcId="{74157058-C381-4FD3-8066-B645C7EF8645}" destId="{6A57132B-9620-4BE9-9F9A-E0C83251FFB3}" srcOrd="0" destOrd="0" presId="urn:microsoft.com/office/officeart/2005/8/layout/vList2"/>
    <dgm:cxn modelId="{4D9FD83D-9233-4F8B-84B9-F071FD45BC9E}" srcId="{BEAB8408-2AB8-4D12-84C6-F1AB32F3029E}" destId="{80334B27-867A-41A6-8018-A6F9A2847042}" srcOrd="0" destOrd="0" parTransId="{D28FADC5-FA04-4CCD-86F7-396678D71706}" sibTransId="{E40E889F-DCEA-44D1-8D19-902F5D882BB0}"/>
    <dgm:cxn modelId="{6896968C-D23A-4B5D-907C-6AF5DBAADECF}" srcId="{DAFDF5FE-1140-4366-8E0A-593A7C3BAF75}" destId="{74157058-C381-4FD3-8066-B645C7EF8645}" srcOrd="0" destOrd="0" parTransId="{471C85FC-D51A-4369-95B6-9741A28B2A18}" sibTransId="{A289FAAA-7D5A-4184-B369-FC46C0770E1F}"/>
    <dgm:cxn modelId="{D6EE3DEA-D5EA-469E-A398-10E58A7C10B6}" type="presOf" srcId="{80334B27-867A-41A6-8018-A6F9A2847042}" destId="{89DB1161-F63E-446E-BC6F-28B9DB753B2C}" srcOrd="0" destOrd="0" presId="urn:microsoft.com/office/officeart/2005/8/layout/vList2"/>
    <dgm:cxn modelId="{F51216FD-439B-4026-9862-4C098576EA47}" srcId="{DAFDF5FE-1140-4366-8E0A-593A7C3BAF75}" destId="{BEAB8408-2AB8-4D12-84C6-F1AB32F3029E}" srcOrd="1" destOrd="0" parTransId="{4E651F5E-8FBB-44C3-B7A7-4C8361F5CEA0}" sibTransId="{71BEB248-AD22-4CDC-82A8-723C52043523}"/>
    <dgm:cxn modelId="{ED1FBD7F-0C2C-4358-B152-C74B6A1F41A0}" srcId="{E2EEB408-D7C4-4C9F-8D86-2FCB3533018D}" destId="{D3D510B6-DAA7-4429-91C1-0EF48B83692F}" srcOrd="0" destOrd="0" parTransId="{2BB17D03-E706-402A-A4A9-E0E8FCDBAA64}" sibTransId="{9B1769AA-3AFF-4C85-BA53-2DF579EDD2B2}"/>
    <dgm:cxn modelId="{37D5F81B-1041-4B87-9A3D-5A86C1CD5CD1}" type="presParOf" srcId="{D9AF9815-0DB4-4FE3-855A-27D81B584010}" destId="{6A57132B-9620-4BE9-9F9A-E0C83251FFB3}" srcOrd="0" destOrd="0" presId="urn:microsoft.com/office/officeart/2005/8/layout/vList2"/>
    <dgm:cxn modelId="{F19815C6-0F59-4D6B-AD96-FF46C028D682}" type="presParOf" srcId="{D9AF9815-0DB4-4FE3-855A-27D81B584010}" destId="{42C03CC1-90B4-4E8E-822C-A834C61F72D2}" srcOrd="1" destOrd="0" presId="urn:microsoft.com/office/officeart/2005/8/layout/vList2"/>
    <dgm:cxn modelId="{07522AC5-E1E6-4EB4-8BAC-80A6EAAB2010}" type="presParOf" srcId="{D9AF9815-0DB4-4FE3-855A-27D81B584010}" destId="{8E9E9D8C-A0C0-441E-9A91-797D78EBC677}" srcOrd="2" destOrd="0" presId="urn:microsoft.com/office/officeart/2005/8/layout/vList2"/>
    <dgm:cxn modelId="{25782DB6-D5CF-46A4-B2D9-55ADD7769F3E}" type="presParOf" srcId="{D9AF9815-0DB4-4FE3-855A-27D81B584010}" destId="{89DB1161-F63E-446E-BC6F-28B9DB753B2C}" srcOrd="3" destOrd="0" presId="urn:microsoft.com/office/officeart/2005/8/layout/vList2"/>
    <dgm:cxn modelId="{8C2FA9DE-21F3-4FD1-9607-5DC31EEA61DD}" type="presParOf" srcId="{D9AF9815-0DB4-4FE3-855A-27D81B584010}" destId="{F8C8DF59-EC84-4DEB-A710-9E0EE5CC580E}" srcOrd="4" destOrd="0" presId="urn:microsoft.com/office/officeart/2005/8/layout/vList2"/>
    <dgm:cxn modelId="{6C254867-EDE0-4394-A71A-BDCCD0A44F10}" type="presParOf" srcId="{D9AF9815-0DB4-4FE3-855A-27D81B584010}" destId="{2C10CFA0-9D72-445A-A1F1-4D130BBD323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E88DB-9715-4069-801A-E7071F6AAEB4}">
      <dsp:nvSpPr>
        <dsp:cNvPr id="0" name=""/>
        <dsp:cNvSpPr/>
      </dsp:nvSpPr>
      <dsp:spPr>
        <a:xfrm>
          <a:off x="810" y="100869"/>
          <a:ext cx="1352332" cy="576847"/>
        </a:xfrm>
        <a:prstGeom prst="roundRect">
          <a:avLst>
            <a:gd name="adj" fmla="val 10000"/>
          </a:avLst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COGNITION</a:t>
          </a:r>
          <a:endParaRPr lang="en-US" sz="1400" b="1" kern="1200" dirty="0"/>
        </a:p>
      </dsp:txBody>
      <dsp:txXfrm>
        <a:off x="810" y="100869"/>
        <a:ext cx="1352332" cy="384564"/>
      </dsp:txXfrm>
    </dsp:sp>
    <dsp:sp modelId="{917ACD49-0112-4467-831A-68B6C864737F}">
      <dsp:nvSpPr>
        <dsp:cNvPr id="0" name=""/>
        <dsp:cNvSpPr/>
      </dsp:nvSpPr>
      <dsp:spPr>
        <a:xfrm>
          <a:off x="280791" y="541023"/>
          <a:ext cx="1639445" cy="3870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Early Childhood Cognition Battery for ages 3-6</a:t>
          </a:r>
          <a:br>
            <a:rPr lang="en-US" sz="1100" kern="1200" dirty="0" smtClean="0"/>
          </a:b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Standard Battery (ages 7+) includes: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Executive Function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Attention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Episodic Memory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Language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Processing Speed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Working Memory</a:t>
          </a:r>
          <a:endParaRPr lang="en-US" sz="1100" kern="1200" dirty="0"/>
        </a:p>
      </dsp:txBody>
      <dsp:txXfrm>
        <a:off x="328809" y="589041"/>
        <a:ext cx="1543409" cy="3774436"/>
      </dsp:txXfrm>
    </dsp:sp>
    <dsp:sp modelId="{3E1E491E-2C6D-4B3D-AA7D-115BF2661C98}">
      <dsp:nvSpPr>
        <dsp:cNvPr id="0" name=""/>
        <dsp:cNvSpPr/>
      </dsp:nvSpPr>
      <dsp:spPr>
        <a:xfrm>
          <a:off x="1575403" y="140110"/>
          <a:ext cx="471192" cy="30608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1575403" y="201327"/>
        <a:ext cx="379367" cy="183649"/>
      </dsp:txXfrm>
    </dsp:sp>
    <dsp:sp modelId="{CC65605E-360D-4ACE-B79A-F55FFF314871}">
      <dsp:nvSpPr>
        <dsp:cNvPr id="0" name=""/>
        <dsp:cNvSpPr/>
      </dsp:nvSpPr>
      <dsp:spPr>
        <a:xfrm>
          <a:off x="2242185" y="100869"/>
          <a:ext cx="1352332" cy="576847"/>
        </a:xfrm>
        <a:prstGeom prst="roundRect">
          <a:avLst>
            <a:gd name="adj" fmla="val 10000"/>
          </a:avLst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SENSATION</a:t>
          </a:r>
          <a:endParaRPr lang="en-US" sz="1400" b="1" kern="1200" dirty="0"/>
        </a:p>
      </dsp:txBody>
      <dsp:txXfrm>
        <a:off x="2242185" y="100869"/>
        <a:ext cx="1352332" cy="384564"/>
      </dsp:txXfrm>
    </dsp:sp>
    <dsp:sp modelId="{8EC0A9F4-45D0-4CBB-B934-02CB1C7A7331}">
      <dsp:nvSpPr>
        <dsp:cNvPr id="0" name=""/>
        <dsp:cNvSpPr/>
      </dsp:nvSpPr>
      <dsp:spPr>
        <a:xfrm>
          <a:off x="2413033" y="551608"/>
          <a:ext cx="1639445" cy="3870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Early Childhood Sensation Battery for ages 3-6</a:t>
          </a:r>
          <a:br>
            <a:rPr lang="en-US" sz="1100" kern="1200" dirty="0" smtClean="0"/>
          </a:b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Standard Battery (ages 7+) includes: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Audition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Visual Acuity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Vestibular Balance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Olfaction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Taste </a:t>
          </a:r>
          <a:endParaRPr lang="en-US" sz="1100" kern="1200" dirty="0"/>
        </a:p>
      </dsp:txBody>
      <dsp:txXfrm>
        <a:off x="2461051" y="599626"/>
        <a:ext cx="1543409" cy="3774436"/>
      </dsp:txXfrm>
    </dsp:sp>
    <dsp:sp modelId="{974E3EFD-4A87-4BE0-8F50-477195725B50}">
      <dsp:nvSpPr>
        <dsp:cNvPr id="0" name=""/>
        <dsp:cNvSpPr/>
      </dsp:nvSpPr>
      <dsp:spPr>
        <a:xfrm>
          <a:off x="3816779" y="140110"/>
          <a:ext cx="471192" cy="30608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816779" y="201327"/>
        <a:ext cx="379367" cy="183649"/>
      </dsp:txXfrm>
    </dsp:sp>
    <dsp:sp modelId="{CF0ED250-C5AE-4119-B4C0-2C639293F2D4}">
      <dsp:nvSpPr>
        <dsp:cNvPr id="0" name=""/>
        <dsp:cNvSpPr/>
      </dsp:nvSpPr>
      <dsp:spPr>
        <a:xfrm>
          <a:off x="4483561" y="100869"/>
          <a:ext cx="1352332" cy="576847"/>
        </a:xfrm>
        <a:prstGeom prst="roundRect">
          <a:avLst>
            <a:gd name="adj" fmla="val 10000"/>
          </a:avLst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MOTOR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>
        <a:off x="4483561" y="100869"/>
        <a:ext cx="1352332" cy="384564"/>
      </dsp:txXfrm>
    </dsp:sp>
    <dsp:sp modelId="{4797D60E-3BCA-4A6D-9DD0-AC3F2636EE00}">
      <dsp:nvSpPr>
        <dsp:cNvPr id="0" name=""/>
        <dsp:cNvSpPr/>
      </dsp:nvSpPr>
      <dsp:spPr>
        <a:xfrm>
          <a:off x="4590517" y="512524"/>
          <a:ext cx="1639445" cy="3870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Early Childhood Motor Battery for ages 3-6</a:t>
          </a:r>
          <a:br>
            <a:rPr lang="en-US" sz="1100" kern="1200" dirty="0" smtClean="0"/>
          </a:b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Standard Battery (ages 7+) includes: 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Dexterity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Grip Strength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Standing Balance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Gait Speed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Endurance</a:t>
          </a:r>
          <a:endParaRPr lang="en-US" sz="1100" kern="1200" dirty="0"/>
        </a:p>
      </dsp:txBody>
      <dsp:txXfrm>
        <a:off x="4638535" y="560542"/>
        <a:ext cx="1543409" cy="3774436"/>
      </dsp:txXfrm>
    </dsp:sp>
    <dsp:sp modelId="{77D77A91-9F05-4AB6-8480-122CD7128515}">
      <dsp:nvSpPr>
        <dsp:cNvPr id="0" name=""/>
        <dsp:cNvSpPr/>
      </dsp:nvSpPr>
      <dsp:spPr>
        <a:xfrm>
          <a:off x="6058155" y="140110"/>
          <a:ext cx="471192" cy="306083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058155" y="201327"/>
        <a:ext cx="379367" cy="183649"/>
      </dsp:txXfrm>
    </dsp:sp>
    <dsp:sp modelId="{2D337B00-94C0-4598-BF99-6EC8F753C8BC}">
      <dsp:nvSpPr>
        <dsp:cNvPr id="0" name=""/>
        <dsp:cNvSpPr/>
      </dsp:nvSpPr>
      <dsp:spPr>
        <a:xfrm>
          <a:off x="6724937" y="100869"/>
          <a:ext cx="1352332" cy="576847"/>
        </a:xfrm>
        <a:prstGeom prst="roundRect">
          <a:avLst>
            <a:gd name="adj" fmla="val 10000"/>
          </a:avLst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EMOTION</a:t>
          </a:r>
          <a:endParaRPr lang="en-US" sz="1100" b="1" kern="1200" dirty="0"/>
        </a:p>
      </dsp:txBody>
      <dsp:txXfrm>
        <a:off x="6724937" y="100869"/>
        <a:ext cx="1352332" cy="384564"/>
      </dsp:txXfrm>
    </dsp:sp>
    <dsp:sp modelId="{F3459D39-A033-41B6-BA1B-9E5321AAA81C}">
      <dsp:nvSpPr>
        <dsp:cNvPr id="0" name=""/>
        <dsp:cNvSpPr/>
      </dsp:nvSpPr>
      <dsp:spPr>
        <a:xfrm>
          <a:off x="6823828" y="463268"/>
          <a:ext cx="1639445" cy="38704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Parent Proxy Emotion Battery (for parents of children ages 3-12)</a:t>
          </a:r>
          <a:br>
            <a:rPr lang="en-US" sz="1100" kern="1200" dirty="0" smtClean="0"/>
          </a:b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Standard Battery (ages 7+) includes: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Psychological Well-Being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Stress &amp; Self-Efficacy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Social Relationships</a:t>
          </a:r>
          <a:br>
            <a:rPr lang="en-US" sz="1100" kern="1200" dirty="0" smtClean="0"/>
          </a:b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Negative Affect</a:t>
          </a:r>
          <a:endParaRPr lang="en-US" sz="1100" kern="1200" dirty="0"/>
        </a:p>
      </dsp:txBody>
      <dsp:txXfrm>
        <a:off x="6871846" y="511286"/>
        <a:ext cx="1543409" cy="3774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7132B-9620-4BE9-9F9A-E0C83251FFB3}">
      <dsp:nvSpPr>
        <dsp:cNvPr id="0" name=""/>
        <dsp:cNvSpPr/>
      </dsp:nvSpPr>
      <dsp:spPr>
        <a:xfrm>
          <a:off x="0" y="358029"/>
          <a:ext cx="7886700" cy="575639"/>
        </a:xfrm>
        <a:prstGeom prst="roundRect">
          <a:avLst/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Using the NIH Toolbox iPad App</a:t>
          </a:r>
          <a:endParaRPr lang="en-US" sz="2400" kern="1200" dirty="0"/>
        </a:p>
      </dsp:txBody>
      <dsp:txXfrm>
        <a:off x="28100" y="386129"/>
        <a:ext cx="7830500" cy="519439"/>
      </dsp:txXfrm>
    </dsp:sp>
    <dsp:sp modelId="{42C03CC1-90B4-4E8E-822C-A834C61F72D2}">
      <dsp:nvSpPr>
        <dsp:cNvPr id="0" name=""/>
        <dsp:cNvSpPr/>
      </dsp:nvSpPr>
      <dsp:spPr>
        <a:xfrm>
          <a:off x="0" y="933669"/>
          <a:ext cx="7886700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i="0" kern="1200" dirty="0" smtClean="0"/>
            <a:t>Enables on-demand assessments using an iPad with a test administrator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For use in-clinic </a:t>
          </a:r>
          <a:r>
            <a:rPr lang="en-US" sz="1900" kern="1200" dirty="0" smtClean="0"/>
            <a:t>or other locations with </a:t>
          </a:r>
          <a:r>
            <a:rPr lang="en-US" sz="1900" kern="1200" dirty="0" smtClean="0">
              <a:solidFill>
                <a:schemeClr val="tx1"/>
              </a:solidFill>
            </a:rPr>
            <a:t>a test administrator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i="0" kern="1200" dirty="0" smtClean="0"/>
            <a:t>Available in the iTunes Store </a:t>
          </a:r>
          <a:r>
            <a:rPr lang="en-US" sz="1900" b="0" i="0" kern="1200" dirty="0" smtClean="0">
              <a:solidFill>
                <a:schemeClr val="tx1"/>
              </a:solidFill>
            </a:rPr>
            <a:t>(including a free version with limited capabilities)</a:t>
          </a:r>
          <a:endParaRPr lang="en-US" sz="1900" strike="sngStrike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Annual license fee for use on up to </a:t>
          </a:r>
          <a:r>
            <a:rPr lang="en-US" sz="1900" kern="1200" smtClean="0"/>
            <a:t>10 iPads</a:t>
          </a:r>
          <a:endParaRPr lang="en-US" sz="1900" kern="1200" dirty="0"/>
        </a:p>
      </dsp:txBody>
      <dsp:txXfrm>
        <a:off x="0" y="933669"/>
        <a:ext cx="7886700" cy="1564920"/>
      </dsp:txXfrm>
    </dsp:sp>
    <dsp:sp modelId="{8E9E9D8C-A0C0-441E-9A91-797D78EBC677}">
      <dsp:nvSpPr>
        <dsp:cNvPr id="0" name=""/>
        <dsp:cNvSpPr/>
      </dsp:nvSpPr>
      <dsp:spPr>
        <a:xfrm>
          <a:off x="0" y="2503487"/>
          <a:ext cx="7886700" cy="575639"/>
        </a:xfrm>
        <a:prstGeom prst="roundRect">
          <a:avLst/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Using paper </a:t>
          </a:r>
          <a:r>
            <a:rPr lang="en-US" sz="2400" kern="1200" dirty="0" smtClean="0"/>
            <a:t>forms</a:t>
          </a:r>
          <a:endParaRPr lang="en-US" sz="2400" kern="1200" dirty="0"/>
        </a:p>
      </dsp:txBody>
      <dsp:txXfrm>
        <a:off x="28100" y="2531587"/>
        <a:ext cx="7830500" cy="519439"/>
      </dsp:txXfrm>
    </dsp:sp>
    <dsp:sp modelId="{89DB1161-F63E-446E-BC6F-28B9DB753B2C}">
      <dsp:nvSpPr>
        <dsp:cNvPr id="0" name=""/>
        <dsp:cNvSpPr/>
      </dsp:nvSpPr>
      <dsp:spPr>
        <a:xfrm>
          <a:off x="0" y="3082984"/>
          <a:ext cx="788670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Respondent-ready NIH </a:t>
          </a:r>
          <a:r>
            <a:rPr lang="en-US" sz="1900" kern="1200" dirty="0" smtClean="0"/>
            <a:t>Toolbox Emotion measures free on HealthMeasures.net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Minimal technology needed; staff time required for data entry and scoring</a:t>
          </a:r>
          <a:endParaRPr lang="en-US" sz="1900" kern="1200" dirty="0"/>
        </a:p>
      </dsp:txBody>
      <dsp:txXfrm>
        <a:off x="0" y="3082984"/>
        <a:ext cx="7886700" cy="919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7132B-9620-4BE9-9F9A-E0C83251FFB3}">
      <dsp:nvSpPr>
        <dsp:cNvPr id="0" name=""/>
        <dsp:cNvSpPr/>
      </dsp:nvSpPr>
      <dsp:spPr>
        <a:xfrm>
          <a:off x="0" y="57789"/>
          <a:ext cx="7886700" cy="575639"/>
        </a:xfrm>
        <a:prstGeom prst="roundRect">
          <a:avLst/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eLearning Online Training Curriculum </a:t>
          </a:r>
          <a:endParaRPr lang="en-US" sz="2400" kern="1200" dirty="0"/>
        </a:p>
      </dsp:txBody>
      <dsp:txXfrm>
        <a:off x="28100" y="85889"/>
        <a:ext cx="7830500" cy="519439"/>
      </dsp:txXfrm>
    </dsp:sp>
    <dsp:sp modelId="{42C03CC1-90B4-4E8E-822C-A834C61F72D2}">
      <dsp:nvSpPr>
        <dsp:cNvPr id="0" name=""/>
        <dsp:cNvSpPr/>
      </dsp:nvSpPr>
      <dsp:spPr>
        <a:xfrm>
          <a:off x="0" y="633429"/>
          <a:ext cx="7886700" cy="91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i="0" kern="1200" dirty="0" smtClean="0"/>
            <a:t>Completing the eLearning program combined with practice is sufficient for learning to administer NIH Toolbox measures.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Find the eLearning Module on HealthMeasures.net/</a:t>
          </a:r>
          <a:r>
            <a:rPr lang="en-US" sz="1900" kern="1200" dirty="0" err="1" smtClean="0"/>
            <a:t>nihtoolbox</a:t>
          </a:r>
          <a:endParaRPr lang="en-US" sz="1900" kern="1200" dirty="0"/>
        </a:p>
      </dsp:txBody>
      <dsp:txXfrm>
        <a:off x="0" y="633429"/>
        <a:ext cx="7886700" cy="919080"/>
      </dsp:txXfrm>
    </dsp:sp>
    <dsp:sp modelId="{8E9E9D8C-A0C0-441E-9A91-797D78EBC677}">
      <dsp:nvSpPr>
        <dsp:cNvPr id="0" name=""/>
        <dsp:cNvSpPr/>
      </dsp:nvSpPr>
      <dsp:spPr>
        <a:xfrm>
          <a:off x="0" y="1557804"/>
          <a:ext cx="7886700" cy="575639"/>
        </a:xfrm>
        <a:prstGeom prst="roundRect">
          <a:avLst/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NIH Toolbox Training Workshops</a:t>
          </a:r>
          <a:endParaRPr lang="en-US" sz="2400" kern="1200" dirty="0"/>
        </a:p>
      </dsp:txBody>
      <dsp:txXfrm>
        <a:off x="28100" y="1585904"/>
        <a:ext cx="7830500" cy="519439"/>
      </dsp:txXfrm>
    </dsp:sp>
    <dsp:sp modelId="{89DB1161-F63E-446E-BC6F-28B9DB753B2C}">
      <dsp:nvSpPr>
        <dsp:cNvPr id="0" name=""/>
        <dsp:cNvSpPr/>
      </dsp:nvSpPr>
      <dsp:spPr>
        <a:xfrm>
          <a:off x="0" y="2136904"/>
          <a:ext cx="78867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Quarterly 1.5 day workshops held across the United States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i="0" kern="1200" dirty="0" smtClean="0"/>
            <a:t>Opportunity for practice and individual feedback from a certified trainer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i="0" kern="1200" dirty="0" smtClean="0"/>
            <a:t>Content includes the same information as eLearning</a:t>
          </a:r>
          <a:endParaRPr lang="en-US" sz="1900" kern="1200" dirty="0"/>
        </a:p>
      </dsp:txBody>
      <dsp:txXfrm>
        <a:off x="0" y="2136904"/>
        <a:ext cx="7886700" cy="993600"/>
      </dsp:txXfrm>
    </dsp:sp>
    <dsp:sp modelId="{F8C8DF59-EC84-4DEB-A710-9E0EE5CC580E}">
      <dsp:nvSpPr>
        <dsp:cNvPr id="0" name=""/>
        <dsp:cNvSpPr/>
      </dsp:nvSpPr>
      <dsp:spPr>
        <a:xfrm>
          <a:off x="0" y="3121749"/>
          <a:ext cx="7886700" cy="575639"/>
        </a:xfrm>
        <a:prstGeom prst="roundRect">
          <a:avLst/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Administration Manual</a:t>
          </a:r>
          <a:endParaRPr lang="en-US" sz="2400" kern="1200" dirty="0"/>
        </a:p>
      </dsp:txBody>
      <dsp:txXfrm>
        <a:off x="28100" y="3149849"/>
        <a:ext cx="7830500" cy="519439"/>
      </dsp:txXfrm>
    </dsp:sp>
    <dsp:sp modelId="{2C10CFA0-9D72-445A-A1F1-4D130BBD323C}">
      <dsp:nvSpPr>
        <dsp:cNvPr id="0" name=""/>
        <dsp:cNvSpPr/>
      </dsp:nvSpPr>
      <dsp:spPr>
        <a:xfrm>
          <a:off x="0" y="3697389"/>
          <a:ext cx="78867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i="0" kern="1200" dirty="0" smtClean="0"/>
            <a:t>The Administration Manual is a resource intended to be used in conjunction with eLearning and/or a training workshop</a:t>
          </a:r>
          <a:endParaRPr lang="en-US" sz="1900" kern="1200" dirty="0"/>
        </a:p>
      </dsp:txBody>
      <dsp:txXfrm>
        <a:off x="0" y="3697389"/>
        <a:ext cx="7886700" cy="59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3038815-8E34-40E6-9651-4A4C7287B38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B191343-1457-4467-96E1-FD5DE653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91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C3784100-DB8D-4B6E-A6A7-E620977E8B6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40A52FDC-DF24-4F5E-B042-ED48B2861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8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ingstudy.ucsd.edu/resources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5012003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ECD13-4229-433C-86C3-7A844149AEF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9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/>
              <a:t>9</a:t>
            </a:r>
            <a:r>
              <a:rPr lang="en-US" dirty="0"/>
              <a:t> </a:t>
            </a:r>
            <a:r>
              <a:rPr lang="en-US" u="sng" dirty="0">
                <a:hlinkClick r:id="rId3"/>
              </a:rPr>
              <a:t>http://pingstudy.ucsd.edu/resources.html</a:t>
            </a:r>
            <a:endParaRPr lang="en-US" u="sng" dirty="0"/>
          </a:p>
          <a:p>
            <a:endParaRPr lang="en-US" u="sng" dirty="0"/>
          </a:p>
          <a:p>
            <a:r>
              <a:rPr lang="en-US" baseline="30000" dirty="0"/>
              <a:t>10 </a:t>
            </a:r>
            <a:r>
              <a:rPr lang="en-US" u="sng" dirty="0">
                <a:hlinkClick r:id="rId4"/>
              </a:rPr>
              <a:t>https://www.ncbi.nlm.nih.gov/pmc/articles/PMC5012003/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52FDC-DF24-4F5E-B042-ED48B28616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4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3840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333754" y="5210175"/>
            <a:ext cx="4476492" cy="1345802"/>
            <a:chOff x="2333754" y="5210175"/>
            <a:chExt cx="4476492" cy="1345802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333754" y="5210175"/>
              <a:ext cx="4476492" cy="1345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7527" r="7270" b="16343"/>
            <a:stretch/>
          </p:blipFill>
          <p:spPr>
            <a:xfrm>
              <a:off x="2370221" y="5743074"/>
              <a:ext cx="914400" cy="7886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356" y="6012265"/>
              <a:ext cx="827268" cy="5386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21" y="6124877"/>
              <a:ext cx="1258691" cy="3844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961" y="6109925"/>
              <a:ext cx="1223019" cy="4201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371" y="5233565"/>
              <a:ext cx="3610166" cy="65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03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7"/>
          <a:stretch/>
        </p:blipFill>
        <p:spPr>
          <a:xfrm>
            <a:off x="-1" y="5678"/>
            <a:ext cx="9182003" cy="5887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PROMIS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6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7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87"/>
            <a:ext cx="9144000" cy="5817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PROMIS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4" b="14483"/>
          <a:stretch/>
        </p:blipFill>
        <p:spPr>
          <a:xfrm>
            <a:off x="-1" y="-138298"/>
            <a:ext cx="9279301" cy="5997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Neuro-</a:t>
            </a:r>
            <a:r>
              <a:rPr lang="en-US" dirty="0" err="1" smtClean="0"/>
              <a:t>QoL</a:t>
            </a:r>
            <a:r>
              <a:rPr lang="en-US" dirty="0" smtClean="0"/>
              <a:t>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8" y="6158050"/>
            <a:ext cx="1618658" cy="494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54"/>
          <a:stretch/>
        </p:blipFill>
        <p:spPr>
          <a:xfrm>
            <a:off x="0" y="0"/>
            <a:ext cx="9187543" cy="5825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Neuro-</a:t>
            </a:r>
            <a:r>
              <a:rPr lang="en-US" dirty="0" err="1" smtClean="0"/>
              <a:t>QoL</a:t>
            </a:r>
            <a:r>
              <a:rPr lang="en-US" dirty="0" smtClean="0"/>
              <a:t>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8" y="6158050"/>
            <a:ext cx="1618658" cy="494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3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56"/>
          <a:stretch/>
        </p:blipFill>
        <p:spPr>
          <a:xfrm>
            <a:off x="-35599" y="0"/>
            <a:ext cx="9197888" cy="5926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ASCQ-Me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" y="6216150"/>
            <a:ext cx="1491139" cy="512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0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746"/>
          <a:stretch/>
        </p:blipFill>
        <p:spPr>
          <a:xfrm>
            <a:off x="-16042" y="-76912"/>
            <a:ext cx="9188532" cy="5952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ASCQ-Me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" y="6216150"/>
            <a:ext cx="1491139" cy="512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1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21"/>
          <a:stretch/>
        </p:blipFill>
        <p:spPr>
          <a:xfrm>
            <a:off x="-48126" y="0"/>
            <a:ext cx="9192126" cy="5906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NIH Toolbox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7" y="6116640"/>
            <a:ext cx="980101" cy="638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39"/>
          <a:stretch/>
        </p:blipFill>
        <p:spPr>
          <a:xfrm>
            <a:off x="-50799" y="0"/>
            <a:ext cx="9211732" cy="5999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139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NIH Toolbox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1435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7" y="6116640"/>
            <a:ext cx="980101" cy="638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10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4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7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" r="1"/>
          <a:stretch/>
        </p:blipFill>
        <p:spPr>
          <a:xfrm>
            <a:off x="-9940" y="0"/>
            <a:ext cx="9153939" cy="689608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530449" y="110825"/>
            <a:ext cx="4523509" cy="44529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58153" y="4577666"/>
            <a:ext cx="4523509" cy="22465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40830" y="5340803"/>
            <a:ext cx="4476492" cy="1345802"/>
            <a:chOff x="2333754" y="5210175"/>
            <a:chExt cx="4476492" cy="1345802"/>
          </a:xfrm>
        </p:grpSpPr>
        <p:sp>
          <p:nvSpPr>
            <p:cNvPr id="36" name="Rectangle 35"/>
            <p:cNvSpPr/>
            <p:nvPr userDrawn="1"/>
          </p:nvSpPr>
          <p:spPr>
            <a:xfrm>
              <a:off x="2333754" y="5210175"/>
              <a:ext cx="4476492" cy="1345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7527" r="7270" b="16343"/>
            <a:stretch/>
          </p:blipFill>
          <p:spPr>
            <a:xfrm>
              <a:off x="2370221" y="5743074"/>
              <a:ext cx="914400" cy="78865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356" y="6012265"/>
              <a:ext cx="827268" cy="53864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21" y="6124877"/>
              <a:ext cx="1258691" cy="38449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961" y="6109925"/>
              <a:ext cx="1223019" cy="42018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371" y="5233565"/>
              <a:ext cx="3610166" cy="65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125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8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7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8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1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3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3840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333754" y="5210175"/>
            <a:ext cx="4476492" cy="1345802"/>
            <a:chOff x="2333754" y="5210175"/>
            <a:chExt cx="4476492" cy="1345802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333754" y="5210175"/>
              <a:ext cx="4476492" cy="1345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7527" r="7270" b="16343"/>
            <a:stretch/>
          </p:blipFill>
          <p:spPr>
            <a:xfrm>
              <a:off x="2370221" y="5743074"/>
              <a:ext cx="914400" cy="7886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356" y="6012265"/>
              <a:ext cx="827268" cy="5386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21" y="6124877"/>
              <a:ext cx="1258691" cy="3844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961" y="6109925"/>
              <a:ext cx="1223019" cy="4201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371" y="5233565"/>
              <a:ext cx="3610166" cy="65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677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" r="1"/>
          <a:stretch/>
        </p:blipFill>
        <p:spPr>
          <a:xfrm>
            <a:off x="-9940" y="0"/>
            <a:ext cx="9153939" cy="689608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530449" y="110825"/>
            <a:ext cx="4523509" cy="44529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58153" y="4577666"/>
            <a:ext cx="4523509" cy="22465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40830" y="5340803"/>
            <a:ext cx="4476492" cy="1345802"/>
            <a:chOff x="2333754" y="5210175"/>
            <a:chExt cx="4476492" cy="1345802"/>
          </a:xfrm>
        </p:grpSpPr>
        <p:sp>
          <p:nvSpPr>
            <p:cNvPr id="36" name="Rectangle 35"/>
            <p:cNvSpPr/>
            <p:nvPr userDrawn="1"/>
          </p:nvSpPr>
          <p:spPr>
            <a:xfrm>
              <a:off x="2333754" y="5210175"/>
              <a:ext cx="4476492" cy="1345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7527" r="7270" b="16343"/>
            <a:stretch/>
          </p:blipFill>
          <p:spPr>
            <a:xfrm>
              <a:off x="2370221" y="5743074"/>
              <a:ext cx="914400" cy="78865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356" y="6012265"/>
              <a:ext cx="827268" cy="53864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21" y="6124877"/>
              <a:ext cx="1258691" cy="38449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961" y="6109925"/>
              <a:ext cx="1223019" cy="42018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371" y="5233565"/>
              <a:ext cx="3610166" cy="65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03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2390"/>
            <a:ext cx="9248776" cy="688913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530449" y="110825"/>
            <a:ext cx="4523509" cy="44529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58153" y="4577666"/>
            <a:ext cx="4523509" cy="22465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0830" y="5340803"/>
            <a:ext cx="4476492" cy="1345802"/>
            <a:chOff x="2333754" y="5210175"/>
            <a:chExt cx="4476492" cy="1345802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333754" y="5210175"/>
              <a:ext cx="4476492" cy="1345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7527" r="7270" b="16343"/>
            <a:stretch/>
          </p:blipFill>
          <p:spPr>
            <a:xfrm>
              <a:off x="2370221" y="5743074"/>
              <a:ext cx="914400" cy="78865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356" y="6012265"/>
              <a:ext cx="827268" cy="53864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21" y="6124877"/>
              <a:ext cx="1258691" cy="38449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961" y="6109925"/>
              <a:ext cx="1223019" cy="42018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371" y="5233565"/>
              <a:ext cx="3610166" cy="65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089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7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2390"/>
            <a:ext cx="9248776" cy="688913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530449" y="110825"/>
            <a:ext cx="4523509" cy="44529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58153" y="4577666"/>
            <a:ext cx="4523509" cy="22465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0830" y="5340803"/>
            <a:ext cx="4476492" cy="1345802"/>
            <a:chOff x="2333754" y="5210175"/>
            <a:chExt cx="4476492" cy="1345802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333754" y="5210175"/>
              <a:ext cx="4476492" cy="1345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7527" r="7270" b="16343"/>
            <a:stretch/>
          </p:blipFill>
          <p:spPr>
            <a:xfrm>
              <a:off x="2370221" y="5743074"/>
              <a:ext cx="914400" cy="78865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356" y="6012265"/>
              <a:ext cx="827268" cy="53864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21" y="6124877"/>
              <a:ext cx="1258691" cy="38449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961" y="6109925"/>
              <a:ext cx="1223019" cy="42018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371" y="5233565"/>
              <a:ext cx="3610166" cy="65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182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7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4" y="6216150"/>
            <a:ext cx="1618658" cy="494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9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" y="6216150"/>
            <a:ext cx="1491139" cy="512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7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7" y="6116640"/>
            <a:ext cx="980101" cy="6381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5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7"/>
          <a:stretch/>
        </p:blipFill>
        <p:spPr>
          <a:xfrm>
            <a:off x="-1" y="5678"/>
            <a:ext cx="9182003" cy="5887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PROMIS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87"/>
            <a:ext cx="9144000" cy="5817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PROMIS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6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4" b="14483"/>
          <a:stretch/>
        </p:blipFill>
        <p:spPr>
          <a:xfrm>
            <a:off x="-1" y="-138298"/>
            <a:ext cx="9279301" cy="5997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Neuro-</a:t>
            </a:r>
            <a:r>
              <a:rPr lang="en-US" dirty="0" err="1" smtClean="0"/>
              <a:t>QoL</a:t>
            </a:r>
            <a:r>
              <a:rPr lang="en-US" dirty="0" smtClean="0"/>
              <a:t>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8" y="6158050"/>
            <a:ext cx="1618658" cy="494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8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54"/>
          <a:stretch/>
        </p:blipFill>
        <p:spPr>
          <a:xfrm>
            <a:off x="0" y="0"/>
            <a:ext cx="9187543" cy="5825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Neuro-</a:t>
            </a:r>
            <a:r>
              <a:rPr lang="en-US" dirty="0" err="1" smtClean="0"/>
              <a:t>QoL</a:t>
            </a:r>
            <a:r>
              <a:rPr lang="en-US" dirty="0" smtClean="0"/>
              <a:t>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8" y="6158050"/>
            <a:ext cx="1618658" cy="494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0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56"/>
          <a:stretch/>
        </p:blipFill>
        <p:spPr>
          <a:xfrm>
            <a:off x="-35599" y="0"/>
            <a:ext cx="9197888" cy="5926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ASCQ-Me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" y="6216150"/>
            <a:ext cx="1491139" cy="512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9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746"/>
          <a:stretch/>
        </p:blipFill>
        <p:spPr>
          <a:xfrm>
            <a:off x="-16042" y="-76912"/>
            <a:ext cx="9188532" cy="5952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ASCQ-Me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" y="6216150"/>
            <a:ext cx="1491139" cy="512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21"/>
          <a:stretch/>
        </p:blipFill>
        <p:spPr>
          <a:xfrm>
            <a:off x="-48126" y="0"/>
            <a:ext cx="9192126" cy="5906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NIH Toolbox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7" y="6116640"/>
            <a:ext cx="980101" cy="638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1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39"/>
          <a:stretch/>
        </p:blipFill>
        <p:spPr>
          <a:xfrm>
            <a:off x="-50799" y="0"/>
            <a:ext cx="9211732" cy="5999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139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NIH Toolbox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1435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7" y="6116640"/>
            <a:ext cx="980101" cy="638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4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9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9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9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1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1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6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7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3840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333754" y="5210175"/>
            <a:ext cx="4476492" cy="1345802"/>
            <a:chOff x="2333754" y="5210175"/>
            <a:chExt cx="4476492" cy="1345802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333754" y="5210175"/>
              <a:ext cx="4476492" cy="1345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7527" r="7270" b="16343"/>
            <a:stretch/>
          </p:blipFill>
          <p:spPr>
            <a:xfrm>
              <a:off x="2370221" y="5743074"/>
              <a:ext cx="914400" cy="7886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356" y="6012265"/>
              <a:ext cx="827268" cy="5386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21" y="6124877"/>
              <a:ext cx="1258691" cy="3844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961" y="6109925"/>
              <a:ext cx="1223019" cy="4201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371" y="5233565"/>
              <a:ext cx="3610166" cy="65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231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" r="1"/>
          <a:stretch/>
        </p:blipFill>
        <p:spPr>
          <a:xfrm>
            <a:off x="-9940" y="0"/>
            <a:ext cx="9153939" cy="689608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530449" y="110825"/>
            <a:ext cx="4523509" cy="44529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58153" y="4577666"/>
            <a:ext cx="4523509" cy="22465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40830" y="5340803"/>
            <a:ext cx="4476492" cy="1345802"/>
            <a:chOff x="2333754" y="5210175"/>
            <a:chExt cx="4476492" cy="1345802"/>
          </a:xfrm>
        </p:grpSpPr>
        <p:sp>
          <p:nvSpPr>
            <p:cNvPr id="36" name="Rectangle 35"/>
            <p:cNvSpPr/>
            <p:nvPr userDrawn="1"/>
          </p:nvSpPr>
          <p:spPr>
            <a:xfrm>
              <a:off x="2333754" y="5210175"/>
              <a:ext cx="4476492" cy="1345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7527" r="7270" b="16343"/>
            <a:stretch/>
          </p:blipFill>
          <p:spPr>
            <a:xfrm>
              <a:off x="2370221" y="5743074"/>
              <a:ext cx="914400" cy="78865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356" y="6012265"/>
              <a:ext cx="827268" cy="53864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21" y="6124877"/>
              <a:ext cx="1258691" cy="38449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961" y="6109925"/>
              <a:ext cx="1223019" cy="42018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371" y="5233565"/>
              <a:ext cx="3610166" cy="65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435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2390"/>
            <a:ext cx="9248776" cy="688913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530449" y="110825"/>
            <a:ext cx="4523509" cy="44529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58153" y="4577666"/>
            <a:ext cx="4523509" cy="22465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0830" y="5340803"/>
            <a:ext cx="4476492" cy="1345802"/>
            <a:chOff x="2333754" y="5210175"/>
            <a:chExt cx="4476492" cy="1345802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333754" y="5210175"/>
              <a:ext cx="4476492" cy="1345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7527" r="7270" b="16343"/>
            <a:stretch/>
          </p:blipFill>
          <p:spPr>
            <a:xfrm>
              <a:off x="2370221" y="5743074"/>
              <a:ext cx="914400" cy="78865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356" y="6012265"/>
              <a:ext cx="827268" cy="53864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21" y="6124877"/>
              <a:ext cx="1258691" cy="38449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961" y="6109925"/>
              <a:ext cx="1223019" cy="42018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371" y="5233565"/>
              <a:ext cx="3610166" cy="65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09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3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4" y="6216150"/>
            <a:ext cx="1618658" cy="494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2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" y="6216150"/>
            <a:ext cx="1491139" cy="512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5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7" y="6116640"/>
            <a:ext cx="980101" cy="6381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7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4" y="6216150"/>
            <a:ext cx="1618658" cy="494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82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7"/>
          <a:stretch/>
        </p:blipFill>
        <p:spPr>
          <a:xfrm>
            <a:off x="-1" y="5678"/>
            <a:ext cx="9182003" cy="5887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PROMIS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2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87"/>
            <a:ext cx="9144000" cy="5817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PROMIS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43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4" b="14483"/>
          <a:stretch/>
        </p:blipFill>
        <p:spPr>
          <a:xfrm>
            <a:off x="-1" y="-138298"/>
            <a:ext cx="9279301" cy="5997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Neuro-</a:t>
            </a:r>
            <a:r>
              <a:rPr lang="en-US" dirty="0" err="1" smtClean="0"/>
              <a:t>QoL</a:t>
            </a:r>
            <a:r>
              <a:rPr lang="en-US" dirty="0" smtClean="0"/>
              <a:t>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8" y="6158050"/>
            <a:ext cx="1618658" cy="494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9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54"/>
          <a:stretch/>
        </p:blipFill>
        <p:spPr>
          <a:xfrm>
            <a:off x="0" y="0"/>
            <a:ext cx="9187543" cy="5825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Neuro-</a:t>
            </a:r>
            <a:r>
              <a:rPr lang="en-US" dirty="0" err="1" smtClean="0"/>
              <a:t>QoL</a:t>
            </a:r>
            <a:r>
              <a:rPr lang="en-US" dirty="0" smtClean="0"/>
              <a:t>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8" y="6158050"/>
            <a:ext cx="1618658" cy="494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6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56"/>
          <a:stretch/>
        </p:blipFill>
        <p:spPr>
          <a:xfrm>
            <a:off x="-35599" y="0"/>
            <a:ext cx="9197888" cy="5926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ASCQ-Me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" y="6216150"/>
            <a:ext cx="1491139" cy="512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0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746"/>
          <a:stretch/>
        </p:blipFill>
        <p:spPr>
          <a:xfrm>
            <a:off x="-16042" y="-76912"/>
            <a:ext cx="9188532" cy="5952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ASCQ-Me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" y="6216150"/>
            <a:ext cx="1491139" cy="512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7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21"/>
          <a:stretch/>
        </p:blipFill>
        <p:spPr>
          <a:xfrm>
            <a:off x="-48126" y="0"/>
            <a:ext cx="9192126" cy="5906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NIH Toolbox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7" y="6116640"/>
            <a:ext cx="980101" cy="638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0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39"/>
          <a:stretch/>
        </p:blipFill>
        <p:spPr>
          <a:xfrm>
            <a:off x="-50799" y="0"/>
            <a:ext cx="9211732" cy="5999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139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NIH Toolbox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1435" y="3116268"/>
            <a:ext cx="3845824" cy="964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7" y="6116640"/>
            <a:ext cx="980101" cy="638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3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0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" y="6216150"/>
            <a:ext cx="1491139" cy="512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09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0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8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8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8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3840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333754" y="5210175"/>
            <a:ext cx="4476492" cy="1345802"/>
            <a:chOff x="2333754" y="5210175"/>
            <a:chExt cx="4476492" cy="1345802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333754" y="5210175"/>
              <a:ext cx="4476492" cy="1345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7527" r="7270" b="16343"/>
            <a:stretch/>
          </p:blipFill>
          <p:spPr>
            <a:xfrm>
              <a:off x="2370221" y="5743074"/>
              <a:ext cx="914400" cy="7886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356" y="6012265"/>
              <a:ext cx="827268" cy="5386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21" y="6124877"/>
              <a:ext cx="1258691" cy="38449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961" y="6109925"/>
              <a:ext cx="1223019" cy="4201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371" y="5233565"/>
              <a:ext cx="3610166" cy="65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" r="1"/>
          <a:stretch/>
        </p:blipFill>
        <p:spPr>
          <a:xfrm>
            <a:off x="-9940" y="0"/>
            <a:ext cx="9153939" cy="689608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530449" y="110825"/>
            <a:ext cx="4523509" cy="44529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58153" y="4577666"/>
            <a:ext cx="4523509" cy="22465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40830" y="5340803"/>
            <a:ext cx="4476492" cy="1345802"/>
            <a:chOff x="2333754" y="5210175"/>
            <a:chExt cx="4476492" cy="1345802"/>
          </a:xfrm>
        </p:grpSpPr>
        <p:sp>
          <p:nvSpPr>
            <p:cNvPr id="36" name="Rectangle 35"/>
            <p:cNvSpPr/>
            <p:nvPr userDrawn="1"/>
          </p:nvSpPr>
          <p:spPr>
            <a:xfrm>
              <a:off x="2333754" y="5210175"/>
              <a:ext cx="4476492" cy="1345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7527" r="7270" b="16343"/>
            <a:stretch/>
          </p:blipFill>
          <p:spPr>
            <a:xfrm>
              <a:off x="2370221" y="5743074"/>
              <a:ext cx="914400" cy="78865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356" y="6012265"/>
              <a:ext cx="827268" cy="53864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21" y="6124877"/>
              <a:ext cx="1258691" cy="38449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961" y="6109925"/>
              <a:ext cx="1223019" cy="42018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371" y="5233565"/>
              <a:ext cx="3610166" cy="65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847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2390"/>
            <a:ext cx="9248776" cy="688913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530449" y="110825"/>
            <a:ext cx="4523509" cy="44529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58153" y="4577666"/>
            <a:ext cx="4523509" cy="22465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0830" y="5340803"/>
            <a:ext cx="4476492" cy="1345802"/>
            <a:chOff x="2333754" y="5210175"/>
            <a:chExt cx="4476492" cy="1345802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333754" y="5210175"/>
              <a:ext cx="4476492" cy="13458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2" t="7527" r="7270" b="16343"/>
            <a:stretch/>
          </p:blipFill>
          <p:spPr>
            <a:xfrm>
              <a:off x="2370221" y="5743074"/>
              <a:ext cx="914400" cy="78865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356" y="6012265"/>
              <a:ext cx="827268" cy="53864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721" y="6124877"/>
              <a:ext cx="1258691" cy="38449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961" y="6109925"/>
              <a:ext cx="1223019" cy="42018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371" y="5233565"/>
              <a:ext cx="3610166" cy="653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12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7" y="6116640"/>
            <a:ext cx="980101" cy="6381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0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8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4" y="6216150"/>
            <a:ext cx="1618658" cy="4944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" y="6216150"/>
            <a:ext cx="1491139" cy="5122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9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7" y="6116640"/>
            <a:ext cx="980101" cy="6381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5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9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7"/>
          <a:stretch/>
        </p:blipFill>
        <p:spPr>
          <a:xfrm>
            <a:off x="-1" y="5678"/>
            <a:ext cx="9182003" cy="5887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PROMIS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3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87"/>
            <a:ext cx="9144000" cy="5817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PROMIS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5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24" b="14483"/>
          <a:stretch/>
        </p:blipFill>
        <p:spPr>
          <a:xfrm>
            <a:off x="-1" y="-138298"/>
            <a:ext cx="9279301" cy="5997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Neuro-</a:t>
            </a:r>
            <a:r>
              <a:rPr lang="en-US" dirty="0" err="1" smtClean="0"/>
              <a:t>QoL</a:t>
            </a:r>
            <a:r>
              <a:rPr lang="en-US" dirty="0" smtClean="0"/>
              <a:t>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8" y="6158050"/>
            <a:ext cx="1618658" cy="494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8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54"/>
          <a:stretch/>
        </p:blipFill>
        <p:spPr>
          <a:xfrm>
            <a:off x="0" y="0"/>
            <a:ext cx="9187543" cy="5825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Neuro-</a:t>
            </a:r>
            <a:r>
              <a:rPr lang="en-US" dirty="0" err="1" smtClean="0"/>
              <a:t>QoL</a:t>
            </a:r>
            <a:r>
              <a:rPr lang="en-US" dirty="0" smtClean="0"/>
              <a:t>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8" y="6158050"/>
            <a:ext cx="1618658" cy="494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4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56"/>
          <a:stretch/>
        </p:blipFill>
        <p:spPr>
          <a:xfrm>
            <a:off x="-35599" y="0"/>
            <a:ext cx="9197888" cy="5926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ASCQ-Me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" y="6216150"/>
            <a:ext cx="1491139" cy="512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2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7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746"/>
          <a:stretch/>
        </p:blipFill>
        <p:spPr>
          <a:xfrm>
            <a:off x="-16042" y="-76912"/>
            <a:ext cx="9188532" cy="5952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ASCQ-Me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3" y="6216150"/>
            <a:ext cx="1491139" cy="512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1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321"/>
          <a:stretch/>
        </p:blipFill>
        <p:spPr>
          <a:xfrm>
            <a:off x="-48126" y="0"/>
            <a:ext cx="9192126" cy="5906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133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NIH Toolbox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429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7" y="6116640"/>
            <a:ext cx="980101" cy="638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39"/>
          <a:stretch/>
        </p:blipFill>
        <p:spPr>
          <a:xfrm>
            <a:off x="-50799" y="0"/>
            <a:ext cx="9211732" cy="5999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139" y="199505"/>
            <a:ext cx="3845823" cy="2852737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NIH Toolbox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1435" y="3116268"/>
            <a:ext cx="3845824" cy="964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7" y="6116640"/>
            <a:ext cx="980101" cy="638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129681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7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7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2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0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136271" y="5895835"/>
            <a:ext cx="1035935" cy="866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6242999"/>
            <a:ext cx="827268" cy="5386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22" y="6355611"/>
            <a:ext cx="1258691" cy="384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9" y="6340659"/>
            <a:ext cx="1223019" cy="4201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70" y="6210065"/>
            <a:ext cx="3337539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4069" y="64454"/>
            <a:ext cx="506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2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4069" y="64454"/>
            <a:ext cx="506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0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4069" y="64454"/>
            <a:ext cx="506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0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4069" y="64454"/>
            <a:ext cx="506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4CDEE-DA80-4A6F-A8DB-4868DDA2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6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help@healthmeasures.net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58153" y="1661159"/>
            <a:ext cx="4678685" cy="28492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 to the </a:t>
            </a:r>
            <a:br>
              <a:rPr lang="en-US" dirty="0" smtClean="0"/>
            </a:br>
            <a:r>
              <a:rPr lang="en-US" dirty="0" smtClean="0"/>
              <a:t>NIH Toolbox®</a:t>
            </a:r>
            <a:br>
              <a:rPr lang="en-US" dirty="0" smtClean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[Event]</a:t>
            </a:r>
            <a:br>
              <a:rPr lang="en-US" dirty="0" smtClean="0"/>
            </a:br>
            <a:r>
              <a:rPr lang="en-US" dirty="0" smtClean="0"/>
              <a:t>[Date]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5633" y="189457"/>
            <a:ext cx="3845823" cy="2852737"/>
          </a:xfrm>
        </p:spPr>
        <p:txBody>
          <a:bodyPr/>
          <a:lstStyle/>
          <a:p>
            <a:pPr algn="ctr"/>
            <a:r>
              <a:rPr lang="en-US" dirty="0" smtClean="0"/>
              <a:t>Scoring </a:t>
            </a:r>
            <a:br>
              <a:rPr lang="en-US" dirty="0" smtClean="0"/>
            </a:br>
            <a:r>
              <a:rPr lang="en-US" dirty="0" smtClean="0"/>
              <a:t>NIH Toolbox Measures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45633" y="6372162"/>
            <a:ext cx="328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2060"/>
                </a:solidFill>
              </a:rPr>
              <a:t>HealthMeasures.net/</a:t>
            </a:r>
            <a:r>
              <a:rPr lang="en-US" u="sng" dirty="0" err="1">
                <a:solidFill>
                  <a:srgbClr val="002060"/>
                </a:solidFill>
              </a:rPr>
              <a:t>nihtoolbox</a:t>
            </a:r>
            <a:endParaRPr lang="en-US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4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Toolbox </a:t>
            </a:r>
            <a:r>
              <a:rPr lang="en-US" dirty="0" smtClean="0"/>
              <a:t>Scores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half" idx="1"/>
          </p:nvPr>
        </p:nvSpPr>
        <p:spPr>
          <a:xfrm>
            <a:off x="628650" y="2652765"/>
            <a:ext cx="3886200" cy="3524198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b="1" dirty="0" smtClean="0"/>
              <a:t>Age-Corrected </a:t>
            </a:r>
            <a:r>
              <a:rPr lang="en-US" sz="2900" b="1" dirty="0"/>
              <a:t>Standard</a:t>
            </a:r>
            <a:r>
              <a:rPr lang="en-US" sz="2900" b="1" strike="sngStrike" dirty="0"/>
              <a:t>s</a:t>
            </a:r>
            <a:r>
              <a:rPr lang="en-US" sz="2900" b="1" dirty="0"/>
              <a:t> </a:t>
            </a:r>
            <a:r>
              <a:rPr lang="en-US" sz="2900" b="1" dirty="0" smtClean="0"/>
              <a:t>Scores</a:t>
            </a:r>
          </a:p>
          <a:p>
            <a:pPr marL="231775" lv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 smtClean="0"/>
              <a:t>Compares </a:t>
            </a:r>
            <a:r>
              <a:rPr lang="en-US" sz="2900" dirty="0"/>
              <a:t>the score of the test-taker to others of the same </a:t>
            </a:r>
            <a:r>
              <a:rPr lang="en-US" sz="2900" dirty="0" smtClean="0"/>
              <a:t>age</a:t>
            </a:r>
          </a:p>
          <a:p>
            <a:pPr lv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b="1" dirty="0"/>
              <a:t>Uncorrected </a:t>
            </a:r>
            <a:r>
              <a:rPr lang="en-US" sz="2900" b="1" dirty="0" smtClean="0"/>
              <a:t>Standard Scores</a:t>
            </a:r>
          </a:p>
          <a:p>
            <a:pPr lv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 smtClean="0"/>
              <a:t>Compares the score of the test taker to those in the nationally representative NIH Toolbox normative sample, regardless of age or any other variable</a:t>
            </a:r>
          </a:p>
          <a:p>
            <a:pPr lvl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b="1" dirty="0" smtClean="0"/>
              <a:t>Fully </a:t>
            </a:r>
            <a:r>
              <a:rPr lang="en-US" sz="2900" b="1" dirty="0"/>
              <a:t>Corrected </a:t>
            </a:r>
            <a:r>
              <a:rPr lang="en-US" sz="2900" b="1" dirty="0" smtClean="0"/>
              <a:t>T-scores</a:t>
            </a:r>
          </a:p>
          <a:p>
            <a:pPr marL="231775" lv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900" dirty="0" smtClean="0"/>
              <a:t>Corrected </a:t>
            </a:r>
            <a:r>
              <a:rPr lang="en-US" sz="2900" dirty="0"/>
              <a:t>for </a:t>
            </a:r>
            <a:r>
              <a:rPr lang="en-US" sz="2900" dirty="0" smtClean="0"/>
              <a:t>age and other demographic </a:t>
            </a:r>
            <a:r>
              <a:rPr lang="en-US" sz="2900" dirty="0"/>
              <a:t>characteristics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4629150" y="2691100"/>
            <a:ext cx="3886200" cy="34858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/>
              <a:t>Age- and Gender-Corrected Standard Scores (Pediatric and Proxy Measures)</a:t>
            </a:r>
          </a:p>
          <a:p>
            <a:pPr marL="231775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dirty="0" smtClean="0"/>
              <a:t>Compares the score of the test-taker to others of the same age and same gender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/>
              <a:t>Uncorrected Standard Scores</a:t>
            </a:r>
          </a:p>
          <a:p>
            <a:pPr marL="231775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dirty="0" smtClean="0"/>
              <a:t>Compares the score of the test taker to those in the nationally representative NIH Toolbox normative sample regardless of age or any other variable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1790" y="1432554"/>
            <a:ext cx="3883060" cy="1138786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46590" y="1432553"/>
            <a:ext cx="3883060" cy="1138785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8650" y="1544563"/>
            <a:ext cx="3886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200" b="1" dirty="0" smtClean="0">
                <a:solidFill>
                  <a:schemeClr val="bg1"/>
                </a:solidFill>
              </a:rPr>
              <a:t>Performance-based tests </a:t>
            </a:r>
          </a:p>
          <a:p>
            <a:pPr lvl="0" algn="ctr">
              <a:spcAft>
                <a:spcPts val="100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Tests of function, or “</a:t>
            </a:r>
            <a:r>
              <a:rPr lang="en-US" sz="1600" dirty="0" smtClean="0">
                <a:solidFill>
                  <a:schemeClr val="bg1"/>
                </a:solidFill>
              </a:rPr>
              <a:t>objective” measures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6590" y="1432554"/>
            <a:ext cx="38949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200" b="1" dirty="0" smtClean="0">
                <a:solidFill>
                  <a:schemeClr val="bg1"/>
                </a:solidFill>
              </a:rPr>
              <a:t>Self-report &amp; parent-proxy measures</a:t>
            </a:r>
          </a:p>
          <a:p>
            <a:pPr lvl="0" algn="ctr">
              <a:spcAft>
                <a:spcPts val="1000"/>
              </a:spcAft>
            </a:pPr>
            <a:r>
              <a:rPr lang="en-US" sz="1600" dirty="0" smtClean="0">
                <a:solidFill>
                  <a:schemeClr val="bg1"/>
                </a:solidFill>
              </a:rPr>
              <a:t>Measures </a:t>
            </a:r>
            <a:r>
              <a:rPr lang="en-US" sz="1600" dirty="0" smtClean="0">
                <a:solidFill>
                  <a:schemeClr val="bg1"/>
                </a:solidFill>
              </a:rPr>
              <a:t>symptoms </a:t>
            </a:r>
            <a:r>
              <a:rPr lang="en-US" sz="1600" dirty="0" smtClean="0">
                <a:solidFill>
                  <a:schemeClr val="bg1"/>
                </a:solidFill>
              </a:rPr>
              <a:t>&amp; feelings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90357" y="6342902"/>
            <a:ext cx="328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HealthMeasures.net/</a:t>
            </a:r>
            <a:r>
              <a:rPr lang="en-US" u="sng" dirty="0" err="1" smtClean="0">
                <a:solidFill>
                  <a:srgbClr val="002060"/>
                </a:solidFill>
              </a:rPr>
              <a:t>nihtoolbox</a:t>
            </a:r>
            <a:endParaRPr lang="en-US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8650" y="1516828"/>
            <a:ext cx="7886700" cy="1140311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NIH Toolbox normative </a:t>
            </a:r>
            <a:r>
              <a:rPr lang="en-US" dirty="0"/>
              <a:t>scores are </a:t>
            </a:r>
            <a:r>
              <a:rPr lang="en-US" dirty="0" smtClean="0"/>
              <a:t>available </a:t>
            </a:r>
            <a:r>
              <a:rPr lang="en-US" dirty="0"/>
              <a:t>for each year of age from 3 through 17, as well as for ages 18-29, 30-39, 40-49, 50-59, 60-69, 70-79, and </a:t>
            </a:r>
            <a:r>
              <a:rPr lang="en-US" dirty="0" smtClean="0"/>
              <a:t>80-85</a:t>
            </a:r>
            <a:endParaRPr lang="en-US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NIH Toolbox </a:t>
            </a:r>
            <a:r>
              <a:rPr lang="en-US" dirty="0" smtClean="0"/>
              <a:t>Norming</a:t>
            </a:r>
            <a:br>
              <a:rPr lang="en-US" dirty="0" smtClean="0"/>
            </a:br>
            <a:r>
              <a:rPr lang="en-US" sz="1800" dirty="0" smtClean="0"/>
              <a:t>Allows </a:t>
            </a:r>
            <a:r>
              <a:rPr lang="en-US" sz="1800" dirty="0"/>
              <a:t>for targeted, accurate comparisons </a:t>
            </a:r>
            <a:r>
              <a:rPr lang="en-US" sz="1800" dirty="0" smtClean="0"/>
              <a:t>against </a:t>
            </a:r>
            <a:r>
              <a:rPr lang="en-US" sz="1800" dirty="0"/>
              <a:t>the US </a:t>
            </a:r>
            <a:r>
              <a:rPr lang="en-US" sz="1800" dirty="0" smtClean="0"/>
              <a:t>population</a:t>
            </a:r>
            <a:endParaRPr lang="en-US"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842391"/>
            <a:ext cx="7886700" cy="3300224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dirty="0" smtClean="0">
                <a:latin typeface="Calibri" panose="020F0502020204030204" pitchFamily="34" charset="0"/>
                <a:cs typeface="Arial" charset="0"/>
              </a:rPr>
              <a:t>As part of its development, the NIH Toolbox conducted a large, national norming study.</a:t>
            </a:r>
            <a:endParaRPr lang="en-US" sz="2200" dirty="0">
              <a:latin typeface="Calibri" panose="020F0502020204030204" pitchFamily="34" charset="0"/>
              <a:cs typeface="Arial" charset="0"/>
            </a:endParaRPr>
          </a:p>
          <a:p>
            <a:pPr marL="461963"/>
            <a:r>
              <a:rPr lang="en-US" sz="2200" dirty="0" smtClean="0">
                <a:latin typeface="Calibri" panose="020F0502020204030204" pitchFamily="34" charset="0"/>
                <a:cs typeface="Arial" charset="0"/>
              </a:rPr>
              <a:t>4,859 </a:t>
            </a:r>
            <a:r>
              <a:rPr lang="en-US" sz="2200" dirty="0">
                <a:latin typeface="Calibri" panose="020F0502020204030204" pitchFamily="34" charset="0"/>
                <a:cs typeface="Arial" charset="0"/>
              </a:rPr>
              <a:t>subjects English and Spanish, ages 3-85</a:t>
            </a:r>
          </a:p>
          <a:p>
            <a:pPr marL="461963"/>
            <a:r>
              <a:rPr lang="en-US" sz="2200" dirty="0">
                <a:latin typeface="Calibri" panose="020F0502020204030204" pitchFamily="34" charset="0"/>
                <a:cs typeface="Arial" charset="0"/>
              </a:rPr>
              <a:t>1-week retest (N=500)</a:t>
            </a:r>
          </a:p>
          <a:p>
            <a:pPr marL="461963"/>
            <a:r>
              <a:rPr lang="en-US" sz="2200" dirty="0">
                <a:latin typeface="Calibri" panose="020F0502020204030204" pitchFamily="34" charset="0"/>
                <a:cs typeface="Arial" charset="0"/>
              </a:rPr>
              <a:t>Stratified random </a:t>
            </a:r>
            <a:r>
              <a:rPr lang="en-US" sz="2200" dirty="0" smtClean="0">
                <a:latin typeface="Calibri" panose="020F0502020204030204" pitchFamily="34" charset="0"/>
                <a:cs typeface="Arial" charset="0"/>
              </a:rPr>
              <a:t>sampling at </a:t>
            </a:r>
            <a:r>
              <a:rPr lang="en-US" sz="2200" dirty="0">
                <a:latin typeface="Calibri" panose="020F0502020204030204" pitchFamily="34" charset="0"/>
                <a:cs typeface="Arial" charset="0"/>
              </a:rPr>
              <a:t>ten geographically diverse market research </a:t>
            </a:r>
            <a:r>
              <a:rPr lang="en-US" sz="2200" dirty="0" smtClean="0">
                <a:latin typeface="Calibri" panose="020F0502020204030204" pitchFamily="34" charset="0"/>
                <a:cs typeface="Arial" charset="0"/>
              </a:rPr>
              <a:t>firms</a:t>
            </a:r>
          </a:p>
          <a:p>
            <a:pPr marL="914400" lvl="1" indent="-225425"/>
            <a:r>
              <a:rPr lang="en-US" sz="2200" dirty="0">
                <a:latin typeface="Calibri" panose="020F0502020204030204" pitchFamily="34" charset="0"/>
                <a:cs typeface="Arial" charset="0"/>
              </a:rPr>
              <a:t>Single year age bands 3-17, 7 adult bands through 85</a:t>
            </a:r>
          </a:p>
          <a:p>
            <a:pPr marL="914400" lvl="1" indent="-225425"/>
            <a:r>
              <a:rPr lang="en-US" sz="2200" dirty="0">
                <a:latin typeface="Calibri" panose="020F0502020204030204" pitchFamily="34" charset="0"/>
                <a:cs typeface="Arial" charset="0"/>
              </a:rPr>
              <a:t>Census balanced by age, race, ethnicity and education</a:t>
            </a:r>
          </a:p>
          <a:p>
            <a:pPr marL="914400" lvl="1" indent="-225425">
              <a:spcAft>
                <a:spcPts val="1000"/>
              </a:spcAft>
            </a:pPr>
            <a:r>
              <a:rPr lang="en-US" sz="2200" dirty="0">
                <a:latin typeface="Calibri" panose="020F0502020204030204" pitchFamily="34" charset="0"/>
                <a:cs typeface="Arial" charset="0"/>
              </a:rPr>
              <a:t>Separate English and Spanish </a:t>
            </a:r>
            <a:r>
              <a:rPr lang="en-US" sz="2200" dirty="0" smtClean="0">
                <a:latin typeface="Calibri" panose="020F0502020204030204" pitchFamily="34" charset="0"/>
                <a:cs typeface="Arial" charset="0"/>
              </a:rPr>
              <a:t>samples</a:t>
            </a:r>
            <a:endParaRPr lang="en-US" sz="2200" dirty="0">
              <a:latin typeface="Calibri" panose="020F0502020204030204" pitchFamily="34" charset="0"/>
              <a:cs typeface="Arial" charset="0"/>
            </a:endParaRPr>
          </a:p>
          <a:p>
            <a:pPr marL="914400" lvl="1" indent="-225425"/>
            <a:endParaRPr lang="en-US" sz="2800" dirty="0">
              <a:latin typeface="Calibri" panose="020F0502020204030204" pitchFamily="34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3875" y="6327867"/>
            <a:ext cx="328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HealthMeasures.net/</a:t>
            </a:r>
            <a:r>
              <a:rPr lang="en-US" u="sng" dirty="0" err="1" smtClean="0">
                <a:solidFill>
                  <a:srgbClr val="002060"/>
                </a:solidFill>
              </a:rPr>
              <a:t>nihtoolbox</a:t>
            </a:r>
            <a:endParaRPr lang="en-US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78133" y="199505"/>
            <a:ext cx="3845823" cy="3949414"/>
          </a:xfrm>
        </p:spPr>
        <p:txBody>
          <a:bodyPr>
            <a:normAutofit/>
          </a:bodyPr>
          <a:lstStyle/>
          <a:p>
            <a:r>
              <a:rPr lang="en-US" dirty="0" smtClean="0"/>
              <a:t>NIH Toolbox </a:t>
            </a:r>
            <a:br>
              <a:rPr lang="en-US" dirty="0" smtClean="0"/>
            </a:br>
            <a:r>
              <a:rPr lang="en-US" dirty="0" smtClean="0"/>
              <a:t>at Work</a:t>
            </a:r>
            <a:br>
              <a:rPr lang="en-US" dirty="0" smtClean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7107" y="6301042"/>
            <a:ext cx="328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HealthMeasures.net/</a:t>
            </a:r>
            <a:r>
              <a:rPr lang="en-US" u="sng" dirty="0" err="1" smtClean="0">
                <a:solidFill>
                  <a:srgbClr val="002060"/>
                </a:solidFill>
              </a:rPr>
              <a:t>nihtoolbox</a:t>
            </a:r>
            <a:endParaRPr lang="en-US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NIH Toolbox at Work </a:t>
            </a:r>
            <a:br>
              <a:rPr lang="en-US" dirty="0" smtClean="0"/>
            </a:br>
            <a:r>
              <a:rPr lang="en-US" dirty="0" smtClean="0"/>
              <a:t>in Clinical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49590" cy="43414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University of California-San Francisco: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Tested feasibility of iPad app for cognitive testing in the rehabilitation of patients with brain tumors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University of California-San Diego: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Using Emotion Battery for individuals with neurological conditions to measure how these individuals present emotions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AbilityLab</a:t>
            </a:r>
            <a:r>
              <a:rPr lang="en-US" dirty="0" smtClean="0"/>
              <a:t> (formerly Rehabilitation </a:t>
            </a:r>
            <a:r>
              <a:rPr lang="en-US" dirty="0"/>
              <a:t>Institute of </a:t>
            </a:r>
            <a:r>
              <a:rPr lang="en-US" dirty="0" smtClean="0"/>
              <a:t>Chicago): </a:t>
            </a:r>
            <a:r>
              <a:rPr lang="en-US" dirty="0"/>
              <a:t>Post-stroke </a:t>
            </a:r>
            <a:r>
              <a:rPr lang="en-US" dirty="0" smtClean="0"/>
              <a:t>rehabilitation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Some </a:t>
            </a:r>
            <a:r>
              <a:rPr lang="en-US" dirty="0"/>
              <a:t>NIH Toolbox performance measures </a:t>
            </a:r>
            <a:r>
              <a:rPr lang="en-US" dirty="0"/>
              <a:t>(e.g., 2 min walk</a:t>
            </a:r>
            <a:r>
              <a:rPr lang="en-US" dirty="0" smtClean="0"/>
              <a:t>) were </a:t>
            </a:r>
            <a:r>
              <a:rPr lang="en-US" dirty="0" smtClean="0"/>
              <a:t>utilized in a rehabilitation setting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9187" y="6344918"/>
            <a:ext cx="328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HealthMeasures.net/</a:t>
            </a:r>
            <a:r>
              <a:rPr lang="en-US" u="sng" dirty="0" err="1" smtClean="0">
                <a:solidFill>
                  <a:srgbClr val="002060"/>
                </a:solidFill>
              </a:rPr>
              <a:t>nihtoolbox</a:t>
            </a:r>
            <a:endParaRPr lang="en-US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NIH Toolbox at Work </a:t>
            </a:r>
            <a:br>
              <a:rPr lang="en-US" dirty="0" smtClean="0"/>
            </a:br>
            <a:r>
              <a:rPr lang="en-US" dirty="0" smtClean="0"/>
              <a:t>in Clinical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GW Pharmaceuticals: 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25-country </a:t>
            </a:r>
            <a:r>
              <a:rPr lang="en-US" dirty="0"/>
              <a:t>trial using Cognition measures to assess cognitive change in an intervention for individuals with fragile X </a:t>
            </a:r>
            <a:r>
              <a:rPr lang="en-US" dirty="0" smtClean="0"/>
              <a:t>syndrome</a:t>
            </a:r>
            <a:r>
              <a:rPr lang="en-US" dirty="0"/>
              <a:t> 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Pediatric Imaging, </a:t>
            </a:r>
            <a:r>
              <a:rPr lang="en-US" dirty="0" err="1"/>
              <a:t>Neurocognition</a:t>
            </a:r>
            <a:r>
              <a:rPr lang="en-US" dirty="0"/>
              <a:t>, and Genetics (</a:t>
            </a:r>
            <a:r>
              <a:rPr lang="en-US" dirty="0" smtClean="0"/>
              <a:t>PING)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Data </a:t>
            </a:r>
            <a:r>
              <a:rPr lang="en-US" dirty="0"/>
              <a:t>repository including Cognition Battery; administered to a representative sample of 1,493 children </a:t>
            </a:r>
            <a:r>
              <a:rPr lang="en-US" dirty="0" smtClean="0"/>
              <a:t>aged 3 </a:t>
            </a:r>
            <a:r>
              <a:rPr lang="en-US" dirty="0"/>
              <a:t>to 20 </a:t>
            </a:r>
            <a:r>
              <a:rPr lang="en-US" dirty="0" smtClean="0"/>
              <a:t>years</a:t>
            </a:r>
            <a:endParaRPr lang="en-US" baseline="300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University of California-Davis, Northwestern University, and Rush University: 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Validated </a:t>
            </a:r>
            <a:r>
              <a:rPr lang="en-US" dirty="0"/>
              <a:t>the NIH Toolbox Cognition Battery in individuals with intellectual disabilities in fragile X syndrome and Down </a:t>
            </a:r>
            <a:r>
              <a:rPr lang="en-US" dirty="0" smtClean="0"/>
              <a:t>syndrome</a:t>
            </a:r>
            <a:endParaRPr lang="en-US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9187" y="6344918"/>
            <a:ext cx="328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HealthMeasures.net/</a:t>
            </a:r>
            <a:r>
              <a:rPr lang="en-US" u="sng" dirty="0" err="1" smtClean="0">
                <a:solidFill>
                  <a:srgbClr val="002060"/>
                </a:solidFill>
              </a:rPr>
              <a:t>nihtoolbox</a:t>
            </a:r>
            <a:endParaRPr lang="en-US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5633" y="6372162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HealthMeasures.net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Join the </a:t>
            </a:r>
            <a:r>
              <a:rPr lang="en-US" dirty="0" err="1" smtClean="0"/>
              <a:t>HealthMeasures</a:t>
            </a:r>
            <a:r>
              <a:rPr lang="en-US" dirty="0" smtClean="0"/>
              <a:t> Listserv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510418"/>
            <a:ext cx="7814014" cy="180247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Visit HealthMeasures.net or email </a:t>
            </a:r>
            <a:r>
              <a:rPr lang="en-US" dirty="0" smtClean="0">
                <a:hlinkClick r:id="rId2"/>
              </a:rPr>
              <a:t>help@healthmeasures.net</a:t>
            </a:r>
            <a:r>
              <a:rPr lang="en-US" dirty="0" smtClean="0"/>
              <a:t> to join!</a:t>
            </a:r>
          </a:p>
          <a:p>
            <a:r>
              <a:rPr lang="en-US" dirty="0" smtClean="0"/>
              <a:t>Receive emails w/ newsletter, upcoming conferences and educational </a:t>
            </a:r>
            <a:r>
              <a:rPr lang="en-US" dirty="0" smtClean="0"/>
              <a:t>events about NIH Toolbox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3642" b="10055"/>
          <a:stretch/>
        </p:blipFill>
        <p:spPr>
          <a:xfrm>
            <a:off x="2592746" y="3132624"/>
            <a:ext cx="4202372" cy="30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 for </a:t>
            </a:r>
            <a:r>
              <a:rPr lang="en-US" dirty="0" err="1"/>
              <a:t>HealthMeasures</a:t>
            </a:r>
            <a:r>
              <a:rPr lang="en-US" dirty="0"/>
              <a:t> was provided by the National Institutes of Health grant U2C CA186878.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800" dirty="0"/>
              <a:t>NIH Toolbox, NIH Toolbox for the Assessment of Neurological and Behavioral </a:t>
            </a:r>
            <a:r>
              <a:rPr lang="en-US" sz="1800" dirty="0" smtClean="0"/>
              <a:t>Function, PROMIS</a:t>
            </a:r>
            <a:r>
              <a:rPr lang="en-US" sz="1800" dirty="0"/>
              <a:t>, Patient-Reported Outcomes Measurement Information System</a:t>
            </a:r>
            <a:r>
              <a:rPr lang="en-US" sz="1800" dirty="0" smtClean="0"/>
              <a:t>, </a:t>
            </a:r>
            <a:r>
              <a:rPr lang="en-US" sz="1800" dirty="0"/>
              <a:t>ASCQ-Me, </a:t>
            </a:r>
            <a:r>
              <a:rPr lang="en-US" sz="1800" dirty="0" smtClean="0"/>
              <a:t>Adult </a:t>
            </a:r>
            <a:r>
              <a:rPr lang="en-US" sz="1800" dirty="0"/>
              <a:t>Sickle Cell Quality of Life Measurement Information System</a:t>
            </a:r>
            <a:r>
              <a:rPr lang="en-US" sz="1800" dirty="0" smtClean="0"/>
              <a:t>, </a:t>
            </a:r>
            <a:r>
              <a:rPr lang="en-US" sz="1800" dirty="0"/>
              <a:t>and their marks are owned by the U. S. Department of Health and Human Services.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45633" y="6372162"/>
            <a:ext cx="209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HealthMeasures.net</a:t>
            </a:r>
            <a:endParaRPr lang="en-US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5633" y="6372162"/>
            <a:ext cx="328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HealthMeasures.net/</a:t>
            </a:r>
            <a:r>
              <a:rPr lang="en-US" u="sng" dirty="0" err="1" smtClean="0">
                <a:solidFill>
                  <a:srgbClr val="002060"/>
                </a:solidFill>
              </a:rPr>
              <a:t>nihtoolbox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</p:spPr>
        <p:txBody>
          <a:bodyPr/>
          <a:lstStyle/>
          <a:p>
            <a:r>
              <a:rPr lang="en-US" sz="4000" dirty="0" smtClean="0"/>
              <a:t>What is the NIH Toolbox®?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NIH Toolbox for Assessment of Neurological and Behavioral </a:t>
            </a:r>
            <a:r>
              <a:rPr lang="en-US" sz="1600" dirty="0" smtClean="0"/>
              <a:t>Function</a:t>
            </a:r>
            <a:r>
              <a:rPr lang="en-US" sz="1600" baseline="30000" dirty="0" smtClean="0"/>
              <a:t>®</a:t>
            </a:r>
            <a:endParaRPr lang="en-US" baseline="30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69068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</a:t>
            </a:r>
            <a:r>
              <a:rPr lang="en-US" sz="2400" dirty="0" smtClean="0"/>
              <a:t>omprehensive </a:t>
            </a:r>
            <a:r>
              <a:rPr lang="en-US" sz="2400" dirty="0"/>
              <a:t>set of neuro-behavioral </a:t>
            </a:r>
            <a:r>
              <a:rPr lang="en-US" sz="2400" dirty="0" smtClean="0"/>
              <a:t>measures that </a:t>
            </a:r>
            <a:r>
              <a:rPr lang="en-US" sz="2400" dirty="0"/>
              <a:t>quickly assess cognitive, emotional, sensory, and motor functions </a:t>
            </a:r>
            <a:r>
              <a:rPr lang="en-US" sz="2400" dirty="0" smtClean="0"/>
              <a:t>in participants aged 3-85</a:t>
            </a:r>
          </a:p>
          <a:p>
            <a:r>
              <a:rPr lang="en-US" sz="2400" dirty="0" smtClean="0"/>
              <a:t>Over 100 stand-alone measures administered at the convenience </a:t>
            </a:r>
            <a:r>
              <a:rPr lang="en-US" sz="2400" dirty="0"/>
              <a:t>of an </a:t>
            </a:r>
            <a:r>
              <a:rPr lang="en-US" sz="2400" dirty="0" smtClean="0"/>
              <a:t>iPad</a:t>
            </a:r>
            <a:endParaRPr lang="en-US" sz="2400" dirty="0"/>
          </a:p>
          <a:p>
            <a:r>
              <a:rPr lang="en-US" sz="2400" dirty="0" smtClean="0"/>
              <a:t>Well-suited for </a:t>
            </a:r>
            <a:r>
              <a:rPr lang="en-US" sz="2400" dirty="0"/>
              <a:t>measuring outcomes in longitudinal </a:t>
            </a:r>
            <a:r>
              <a:rPr lang="en-US" sz="2400" dirty="0" smtClean="0"/>
              <a:t>studies</a:t>
            </a:r>
          </a:p>
          <a:p>
            <a:r>
              <a:rPr lang="en-US" sz="2400" dirty="0" smtClean="0"/>
              <a:t>Norms based </a:t>
            </a:r>
            <a:r>
              <a:rPr lang="en-US" sz="2400" dirty="0"/>
              <a:t>on a nationally representative sample to enable cross-measure comparisons</a:t>
            </a:r>
          </a:p>
          <a:p>
            <a:r>
              <a:rPr lang="en-US" sz="2400" dirty="0" smtClean="0"/>
              <a:t>Developed and evaluated with NIH funding, using state-of-the science psychometric methods</a:t>
            </a:r>
          </a:p>
          <a:p>
            <a:r>
              <a:rPr lang="en-US" sz="2400" dirty="0" smtClean="0"/>
              <a:t>Spanish version available</a:t>
            </a:r>
          </a:p>
          <a:p>
            <a:r>
              <a:rPr lang="en-US" sz="2400" dirty="0" smtClean="0"/>
              <a:t>Now supported by </a:t>
            </a:r>
            <a:r>
              <a:rPr lang="en-US" sz="2400" dirty="0" err="1" smtClean="0"/>
              <a:t>HealthMeasures</a:t>
            </a:r>
            <a:r>
              <a:rPr lang="en-US" sz="2400" dirty="0" smtClean="0"/>
              <a:t>, the official information &amp; distribution center for 4 NIH-supported measurement systems (PROMIS®, Neuro-</a:t>
            </a:r>
            <a:r>
              <a:rPr lang="en-US" sz="2400" dirty="0" err="1" smtClean="0"/>
              <a:t>QoL</a:t>
            </a:r>
            <a:r>
              <a:rPr lang="en-US" sz="2400" dirty="0" smtClean="0"/>
              <a:t>, NIH Toolbox, &amp; ASCQ-Me</a:t>
            </a:r>
            <a:r>
              <a:rPr lang="en-US" sz="2400" baseline="30000" dirty="0" smtClean="0"/>
              <a:t>SM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22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5633" y="6372162"/>
            <a:ext cx="328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HealthMeasures.net/</a:t>
            </a:r>
            <a:r>
              <a:rPr lang="en-US" u="sng" dirty="0" err="1" smtClean="0">
                <a:solidFill>
                  <a:srgbClr val="002060"/>
                </a:solidFill>
              </a:rPr>
              <a:t>nihtoolbox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1691" y="365126"/>
            <a:ext cx="8642184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Types of NIH Toolbox Measures</a:t>
            </a:r>
            <a:endParaRPr lang="en-US" sz="4000" dirty="0"/>
          </a:p>
        </p:txBody>
      </p:sp>
      <p:sp>
        <p:nvSpPr>
          <p:cNvPr id="25" name="Rounded Rectangle 24"/>
          <p:cNvSpPr/>
          <p:nvPr/>
        </p:nvSpPr>
        <p:spPr>
          <a:xfrm>
            <a:off x="832940" y="1564163"/>
            <a:ext cx="3282696" cy="4352544"/>
          </a:xfrm>
          <a:prstGeom prst="roundRect">
            <a:avLst>
              <a:gd name="adj" fmla="val 10000"/>
            </a:avLst>
          </a:prstGeom>
          <a:solidFill>
            <a:srgbClr val="CC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/>
              <a:t>Performance-Based Tests of Function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Cognition, sensation, and motor </a:t>
            </a:r>
            <a:r>
              <a:rPr lang="en-US" sz="2400" dirty="0" smtClean="0"/>
              <a:t>function</a:t>
            </a:r>
            <a:br>
              <a:rPr lang="en-US" sz="2400" dirty="0" smtClean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Also known as </a:t>
            </a:r>
            <a:r>
              <a:rPr lang="en-US" sz="2400" dirty="0" smtClean="0"/>
              <a:t>“objective” </a:t>
            </a:r>
            <a:r>
              <a:rPr lang="en-US" sz="2400" dirty="0" smtClean="0"/>
              <a:t>measures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27" name="Rounded Rectangle 26"/>
          <p:cNvSpPr/>
          <p:nvPr/>
        </p:nvSpPr>
        <p:spPr>
          <a:xfrm>
            <a:off x="4913407" y="1627426"/>
            <a:ext cx="3282696" cy="4352544"/>
          </a:xfrm>
          <a:prstGeom prst="roundRect">
            <a:avLst>
              <a:gd name="adj" fmla="val 10000"/>
            </a:avLst>
          </a:prstGeom>
          <a:solidFill>
            <a:srgbClr val="CC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/>
              <a:t>Self-Report and </a:t>
            </a:r>
            <a:br>
              <a:rPr lang="en-US" sz="2400" b="1" dirty="0" smtClean="0"/>
            </a:br>
            <a:r>
              <a:rPr lang="en-US" sz="2400" b="1" dirty="0" smtClean="0"/>
              <a:t>Proxy Measures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Primarily used to measure emotion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74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5633" y="6372162"/>
            <a:ext cx="328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HealthMeasures.net/</a:t>
            </a:r>
            <a:r>
              <a:rPr lang="en-US" u="sng" dirty="0" err="1" smtClean="0">
                <a:solidFill>
                  <a:srgbClr val="002060"/>
                </a:solidFill>
              </a:rPr>
              <a:t>nihtoolbox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</p:spPr>
        <p:txBody>
          <a:bodyPr/>
          <a:lstStyle/>
          <a:p>
            <a:r>
              <a:rPr lang="en-US" sz="4000" dirty="0" smtClean="0"/>
              <a:t>NIH </a:t>
            </a:r>
            <a:r>
              <a:rPr lang="en-US" sz="4000" dirty="0" smtClean="0"/>
              <a:t>Toolbox </a:t>
            </a:r>
            <a:r>
              <a:rPr lang="en-US" sz="4000" dirty="0" smtClean="0"/>
              <a:t>Measure</a:t>
            </a:r>
            <a:r>
              <a:rPr lang="en-US" sz="4000" dirty="0"/>
              <a:t>s</a:t>
            </a:r>
            <a:endParaRPr lang="en-US" baseline="30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69068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24139291"/>
              </p:ext>
            </p:extLst>
          </p:nvPr>
        </p:nvGraphicFramePr>
        <p:xfrm>
          <a:off x="254000" y="1341120"/>
          <a:ext cx="847344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62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5633" y="6372162"/>
            <a:ext cx="328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HealthMeasures.net/</a:t>
            </a:r>
            <a:r>
              <a:rPr lang="en-US" u="sng" dirty="0" err="1" smtClean="0">
                <a:solidFill>
                  <a:srgbClr val="002060"/>
                </a:solidFill>
              </a:rPr>
              <a:t>nihtoolbox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4000" dirty="0" smtClean="0"/>
              <a:t>Based on Item Response Theory (IRT)</a:t>
            </a:r>
            <a:endParaRPr lang="en-US" sz="4000" dirty="0" smtClean="0"/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14901"/>
            <a:ext cx="7886700" cy="4662062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2000" dirty="0"/>
              <a:t>Assumes an individual’s responses to items are related to an unobservable domain or trait (e.g. </a:t>
            </a:r>
            <a:r>
              <a:rPr lang="en-US" sz="2000" dirty="0" smtClean="0"/>
              <a:t>sadness). </a:t>
            </a:r>
            <a:r>
              <a:rPr lang="en-US" sz="2000" dirty="0"/>
              <a:t>IRT can use item responses to estimate a person’s score on that domain, or expected responses to different items can be estimated from a person’s score.</a:t>
            </a:r>
            <a:endParaRPr lang="en-US" sz="2000" dirty="0" smtClean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990600" y="2924741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8181"/>
                </a:solidFill>
                <a:latin typeface="+mj-lt"/>
              </a:rPr>
              <a:t>“I felt everything in my life went wrong”</a:t>
            </a:r>
            <a:endParaRPr lang="en-US" sz="2400" b="1" dirty="0">
              <a:solidFill>
                <a:srgbClr val="FF8181"/>
              </a:solidFill>
              <a:latin typeface="+mj-lt"/>
            </a:endParaRPr>
          </a:p>
        </p:txBody>
      </p:sp>
      <p:graphicFrame>
        <p:nvGraphicFramePr>
          <p:cNvPr id="2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880964"/>
              </p:ext>
            </p:extLst>
          </p:nvPr>
        </p:nvGraphicFramePr>
        <p:xfrm>
          <a:off x="628650" y="3537479"/>
          <a:ext cx="7374707" cy="796971"/>
        </p:xfrm>
        <a:graphic>
          <a:graphicData uri="http://schemas.openxmlformats.org/drawingml/2006/table">
            <a:tbl>
              <a:tblPr/>
              <a:tblGrid>
                <a:gridCol w="3762991"/>
                <a:gridCol w="3611716"/>
              </a:tblGrid>
              <a:tr h="796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            Never</a:t>
                      </a:r>
                      <a:endPara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kern="1200" noProof="0" dirty="0" smtClean="0">
                          <a:solidFill>
                            <a:srgbClr val="CC0000"/>
                          </a:solidFill>
                          <a:latin typeface="+mj-lt"/>
                          <a:ea typeface="+mn-ea"/>
                          <a:cs typeface="+mn-cs"/>
                        </a:rPr>
                        <a:t>          Almost </a:t>
                      </a:r>
                      <a:r>
                        <a:rPr lang="en-US" sz="2800" b="1" i="1" kern="1200" noProof="0" dirty="0" smtClean="0">
                          <a:solidFill>
                            <a:srgbClr val="CC0000"/>
                          </a:solidFill>
                          <a:latin typeface="+mj-lt"/>
                          <a:ea typeface="+mn-ea"/>
                          <a:cs typeface="+mn-cs"/>
                        </a:rPr>
                        <a:t>always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64466" y="4413981"/>
            <a:ext cx="7981951" cy="934195"/>
            <a:chOff x="202536" y="4553595"/>
            <a:chExt cx="8681776" cy="934195"/>
          </a:xfrm>
        </p:grpSpPr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V="1">
              <a:off x="1524000" y="457339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2943225" y="4661258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4310237" y="4553595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H="1" flipV="1">
              <a:off x="5772150" y="457339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7115175" y="4553595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202536" y="4661258"/>
              <a:ext cx="132146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 smtClean="0"/>
                <a:t>No sadness</a:t>
              </a:r>
              <a:endParaRPr lang="en-US" b="1" dirty="0"/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7172323" y="4705236"/>
              <a:ext cx="171198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 smtClean="0"/>
                <a:t>Severe sadness</a:t>
              </a:r>
              <a:endParaRPr lang="en-US" b="1" dirty="0"/>
            </a:p>
          </p:txBody>
        </p:sp>
      </p:grpSp>
      <p:sp>
        <p:nvSpPr>
          <p:cNvPr id="31" name="Oval 30"/>
          <p:cNvSpPr/>
          <p:nvPr/>
        </p:nvSpPr>
        <p:spPr>
          <a:xfrm>
            <a:off x="1352551" y="5101189"/>
            <a:ext cx="6019799" cy="855664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SADNESS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51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5633" y="189457"/>
            <a:ext cx="3845823" cy="2852737"/>
          </a:xfrm>
        </p:spPr>
        <p:txBody>
          <a:bodyPr/>
          <a:lstStyle/>
          <a:p>
            <a:pPr algn="ctr"/>
            <a:r>
              <a:rPr lang="en-US" dirty="0" smtClean="0"/>
              <a:t>Obtain &amp; Administer NIH Toolbox Measures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45633" y="6372162"/>
            <a:ext cx="328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HealthMeasures.net/</a:t>
            </a:r>
            <a:r>
              <a:rPr lang="en-US" u="sng" dirty="0" err="1" smtClean="0">
                <a:solidFill>
                  <a:srgbClr val="002060"/>
                </a:solidFill>
              </a:rPr>
              <a:t>nihtoolbox</a:t>
            </a:r>
            <a:endParaRPr lang="en-US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5633" y="6372162"/>
            <a:ext cx="328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HealthMeasures.net/</a:t>
            </a:r>
            <a:r>
              <a:rPr lang="en-US" u="sng" dirty="0" err="1" smtClean="0">
                <a:solidFill>
                  <a:srgbClr val="002060"/>
                </a:solidFill>
              </a:rPr>
              <a:t>nihtoolbox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to </a:t>
            </a:r>
            <a:r>
              <a:rPr lang="en-US" sz="4000" dirty="0"/>
              <a:t>O</a:t>
            </a:r>
            <a:r>
              <a:rPr lang="en-US" sz="4000" dirty="0" smtClean="0"/>
              <a:t>btain the NIH Toolbox</a:t>
            </a:r>
            <a:endParaRPr lang="en-US" sz="4000" dirty="0"/>
          </a:p>
        </p:txBody>
      </p:sp>
      <p:graphicFrame>
        <p:nvGraphicFramePr>
          <p:cNvPr id="1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075594"/>
              </p:ext>
            </p:extLst>
          </p:nvPr>
        </p:nvGraphicFramePr>
        <p:xfrm>
          <a:off x="628650" y="150177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3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5633" y="6372162"/>
            <a:ext cx="328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HealthMeasures.net/</a:t>
            </a:r>
            <a:r>
              <a:rPr lang="en-US" u="sng" dirty="0" err="1" smtClean="0">
                <a:solidFill>
                  <a:srgbClr val="002060"/>
                </a:solidFill>
              </a:rPr>
              <a:t>nihtoolbox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 to Administer the NIH Toolbox</a:t>
            </a:r>
            <a:endParaRPr lang="en-US" sz="4000" dirty="0"/>
          </a:p>
        </p:txBody>
      </p:sp>
      <p:graphicFrame>
        <p:nvGraphicFramePr>
          <p:cNvPr id="1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648079"/>
              </p:ext>
            </p:extLst>
          </p:nvPr>
        </p:nvGraphicFramePr>
        <p:xfrm>
          <a:off x="628650" y="150177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1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5633" y="6372162"/>
            <a:ext cx="3281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HealthMeasures.net/</a:t>
            </a:r>
            <a:r>
              <a:rPr lang="en-US" u="sng" dirty="0" err="1" smtClean="0">
                <a:solidFill>
                  <a:srgbClr val="002060"/>
                </a:solidFill>
              </a:rPr>
              <a:t>nihtoolbox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NIH Toolbox on HealthMeasures.net</a:t>
            </a:r>
            <a:br>
              <a:rPr lang="en-US" dirty="0" smtClean="0"/>
            </a:br>
            <a:r>
              <a:rPr lang="en-US" sz="1600" dirty="0"/>
              <a:t>O</a:t>
            </a:r>
            <a:r>
              <a:rPr lang="en-US" sz="1600" dirty="0" smtClean="0"/>
              <a:t>fficial </a:t>
            </a:r>
            <a:r>
              <a:rPr lang="en-US" sz="1600" dirty="0"/>
              <a:t>information </a:t>
            </a:r>
            <a:r>
              <a:rPr lang="en-US" sz="1600" dirty="0" smtClean="0"/>
              <a:t>&amp; distribution </a:t>
            </a:r>
            <a:r>
              <a:rPr lang="en-US" sz="1600" dirty="0"/>
              <a:t>center for PROMIS, Neuro-</a:t>
            </a:r>
            <a:r>
              <a:rPr lang="en-US" sz="1600" dirty="0" err="1"/>
              <a:t>QoL</a:t>
            </a:r>
            <a:r>
              <a:rPr lang="en-US" sz="1600" dirty="0"/>
              <a:t>, NIH Toolbox, </a:t>
            </a:r>
            <a:r>
              <a:rPr lang="en-US" sz="1600" dirty="0" smtClean="0"/>
              <a:t>&amp; ASCQ-Me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28997" y="1676403"/>
            <a:ext cx="2499921" cy="1754326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Search </a:t>
            </a:r>
            <a:r>
              <a:rPr lang="en-US" b="1" dirty="0">
                <a:solidFill>
                  <a:schemeClr val="bg1"/>
                </a:solidFill>
              </a:rPr>
              <a:t>&amp; </a:t>
            </a:r>
            <a:r>
              <a:rPr lang="en-US" b="1" dirty="0" smtClean="0">
                <a:solidFill>
                  <a:schemeClr val="bg1"/>
                </a:solidFill>
              </a:rPr>
              <a:t>View Measures: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Download free</a:t>
            </a:r>
            <a:r>
              <a:rPr lang="en-US" dirty="0">
                <a:solidFill>
                  <a:schemeClr val="bg1"/>
                </a:solidFill>
              </a:rPr>
              <a:t>, respondent- </a:t>
            </a:r>
            <a:r>
              <a:rPr lang="en-US" dirty="0" smtClean="0">
                <a:solidFill>
                  <a:schemeClr val="bg1"/>
                </a:solidFill>
              </a:rPr>
              <a:t>ready </a:t>
            </a:r>
            <a:r>
              <a:rPr lang="en-US" dirty="0">
                <a:solidFill>
                  <a:schemeClr val="bg1"/>
                </a:solidFill>
              </a:rPr>
              <a:t>PDFs of </a:t>
            </a:r>
            <a:r>
              <a:rPr lang="en-US" dirty="0" smtClean="0">
                <a:solidFill>
                  <a:schemeClr val="bg1"/>
                </a:solidFill>
              </a:rPr>
              <a:t>NIH Toolbox Emotion measures.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8997" y="3576774"/>
            <a:ext cx="2496312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Applications of </a:t>
            </a:r>
            <a:r>
              <a:rPr lang="en-US" b="1" dirty="0" err="1" smtClean="0">
                <a:solidFill>
                  <a:schemeClr val="bg1"/>
                </a:solidFill>
              </a:rPr>
              <a:t>HealthMeasures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Free guides to help you select NIH Toolbox measures for specific uses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populations.</a:t>
            </a:r>
            <a:endParaRPr lang="en-US" dirty="0"/>
          </a:p>
        </p:txBody>
      </p:sp>
      <p:pic>
        <p:nvPicPr>
          <p:cNvPr id="11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176" y="1690689"/>
            <a:ext cx="5596613" cy="32494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75917" y="2187271"/>
            <a:ext cx="788565" cy="5601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42927" y="2187271"/>
            <a:ext cx="814991" cy="5601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2610</TotalTime>
  <Words>843</Words>
  <Application>Microsoft Office PowerPoint</Application>
  <PresentationFormat>On-screen Show (4:3)</PresentationFormat>
  <Paragraphs>155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1_Office Theme</vt:lpstr>
      <vt:lpstr>Office Theme</vt:lpstr>
      <vt:lpstr>2_Office Theme</vt:lpstr>
      <vt:lpstr>3_Office Theme</vt:lpstr>
      <vt:lpstr> Introduction to the  NIH Toolbox® </vt:lpstr>
      <vt:lpstr>What is the NIH Toolbox®? NIH Toolbox for Assessment of Neurological and Behavioral Function®</vt:lpstr>
      <vt:lpstr>Types of NIH Toolbox Measures</vt:lpstr>
      <vt:lpstr>NIH Toolbox Measures</vt:lpstr>
      <vt:lpstr>Based on Item Response Theory (IRT)</vt:lpstr>
      <vt:lpstr>Obtain &amp; Administer NIH Toolbox Measures</vt:lpstr>
      <vt:lpstr>How to Obtain the NIH Toolbox</vt:lpstr>
      <vt:lpstr>Learn to Administer the NIH Toolbox</vt:lpstr>
      <vt:lpstr>NIH Toolbox on HealthMeasures.net Official information &amp; distribution center for PROMIS, Neuro-QoL, NIH Toolbox, &amp; ASCQ-Me</vt:lpstr>
      <vt:lpstr>Scoring  NIH Toolbox Measures</vt:lpstr>
      <vt:lpstr>NIH Toolbox Scores</vt:lpstr>
      <vt:lpstr>NIH Toolbox Norming Allows for targeted, accurate comparisons against the US population</vt:lpstr>
      <vt:lpstr>NIH Toolbox  at Work </vt:lpstr>
      <vt:lpstr>Examples: NIH Toolbox at Work  in Clinical Practice</vt:lpstr>
      <vt:lpstr>Examples: NIH Toolbox at Work  in Clinical Research</vt:lpstr>
      <vt:lpstr>Join the HealthMeasures Listserv</vt:lpstr>
      <vt:lpstr>Acknowledgments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 NIH Toolbox®</dc:title>
  <dc:creator>Christa Martens</dc:creator>
  <cp:lastModifiedBy>Nan E Rothrock</cp:lastModifiedBy>
  <cp:revision>48</cp:revision>
  <cp:lastPrinted>2017-04-20T14:01:11Z</cp:lastPrinted>
  <dcterms:created xsi:type="dcterms:W3CDTF">2017-03-13T22:48:51Z</dcterms:created>
  <dcterms:modified xsi:type="dcterms:W3CDTF">2017-04-24T22:00:04Z</dcterms:modified>
</cp:coreProperties>
</file>