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4"/>
  </p:notesMasterIdLst>
  <p:handoutMasterIdLst>
    <p:handoutMasterId r:id="rId25"/>
  </p:handoutMasterIdLst>
  <p:sldIdLst>
    <p:sldId id="306"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5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7" autoAdjust="0"/>
    <p:restoredTop sz="94660"/>
  </p:normalViewPr>
  <p:slideViewPr>
    <p:cSldViewPr snapToGrid="0">
      <p:cViewPr varScale="1">
        <p:scale>
          <a:sx n="86" d="100"/>
          <a:sy n="86" d="100"/>
        </p:scale>
        <p:origin x="389" y="62"/>
      </p:cViewPr>
      <p:guideLst>
        <p:guide orient="horz" pos="2160"/>
        <p:guide pos="2880"/>
      </p:guideLst>
    </p:cSldViewPr>
  </p:slideViewPr>
  <p:notesTextViewPr>
    <p:cViewPr>
      <p:scale>
        <a:sx n="1" d="1"/>
        <a:sy n="1" d="1"/>
      </p:scale>
      <p:origin x="0" y="0"/>
    </p:cViewPr>
  </p:notesTextViewPr>
  <p:sorterViewPr>
    <p:cViewPr>
      <p:scale>
        <a:sx n="130" d="100"/>
        <a:sy n="130" d="100"/>
      </p:scale>
      <p:origin x="0" y="-2766"/>
    </p:cViewPr>
  </p:sorterViewPr>
  <p:notesViewPr>
    <p:cSldViewPr snapToGrid="0">
      <p:cViewPr varScale="1">
        <p:scale>
          <a:sx n="66" d="100"/>
          <a:sy n="66" d="100"/>
        </p:scale>
        <p:origin x="16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DE8D1F-7066-4CD5-A32B-21A748C9455F}" type="doc">
      <dgm:prSet loTypeId="urn:microsoft.com/office/officeart/2005/8/layout/process1" loCatId="process" qsTypeId="urn:microsoft.com/office/officeart/2005/8/quickstyle/simple1" qsCatId="simple" csTypeId="urn:microsoft.com/office/officeart/2005/8/colors/accent1_2" csCatId="accent1" phldr="1"/>
      <dgm:spPr/>
    </dgm:pt>
    <dgm:pt modelId="{370A623F-367F-4CEF-8631-20AE41F1BB80}">
      <dgm:prSet phldrT="[Text]" custT="1"/>
      <dgm:spPr>
        <a:solidFill>
          <a:srgbClr val="74C7FF"/>
        </a:solidFill>
      </dgm:spPr>
      <dgm:t>
        <a:bodyPr/>
        <a:lstStyle/>
        <a:p>
          <a:pPr algn="ctr"/>
          <a:r>
            <a:rPr lang="en-US" sz="2800" b="0" dirty="0">
              <a:solidFill>
                <a:schemeClr val="tx1"/>
              </a:solidFill>
            </a:rPr>
            <a:t>DOMAIN</a:t>
          </a:r>
        </a:p>
        <a:p>
          <a:pPr algn="l"/>
          <a:r>
            <a:rPr lang="en-US" sz="2400" b="0" dirty="0">
              <a:solidFill>
                <a:schemeClr val="tx1"/>
              </a:solidFill>
            </a:rPr>
            <a:t>The feeling, function, or perception you wish to measure</a:t>
          </a:r>
        </a:p>
        <a:p>
          <a:pPr algn="l"/>
          <a:endParaRPr lang="en-US" sz="2400" b="0" dirty="0">
            <a:solidFill>
              <a:schemeClr val="tx1"/>
            </a:solidFill>
          </a:endParaRPr>
        </a:p>
        <a:p>
          <a:pPr algn="l"/>
          <a:r>
            <a:rPr lang="en-US" sz="2400" b="0" dirty="0">
              <a:solidFill>
                <a:schemeClr val="tx1"/>
              </a:solidFill>
            </a:rPr>
            <a:t>Cuts across different diseases and settings, e.g., mobility, depressive symptoms</a:t>
          </a:r>
        </a:p>
      </dgm:t>
    </dgm:pt>
    <dgm:pt modelId="{208260F7-80CA-49A2-959F-8D6C0F860016}" type="parTrans" cxnId="{EF41B378-CF2F-4095-95DB-394B886E5A80}">
      <dgm:prSet/>
      <dgm:spPr/>
      <dgm:t>
        <a:bodyPr/>
        <a:lstStyle/>
        <a:p>
          <a:endParaRPr lang="en-US"/>
        </a:p>
      </dgm:t>
    </dgm:pt>
    <dgm:pt modelId="{23DFB110-B314-4BED-BF0A-E5E36CE3DB7D}" type="sibTrans" cxnId="{EF41B378-CF2F-4095-95DB-394B886E5A80}">
      <dgm:prSet/>
      <dgm:spPr>
        <a:solidFill>
          <a:srgbClr val="C2DB6A"/>
        </a:solidFill>
      </dgm:spPr>
      <dgm:t>
        <a:bodyPr/>
        <a:lstStyle/>
        <a:p>
          <a:endParaRPr lang="en-US"/>
        </a:p>
      </dgm:t>
    </dgm:pt>
    <dgm:pt modelId="{E1168A46-1762-46C5-8C98-878089B70041}">
      <dgm:prSet phldrT="[Text]" custT="1"/>
      <dgm:spPr>
        <a:solidFill>
          <a:srgbClr val="74C7FF"/>
        </a:solidFill>
      </dgm:spPr>
      <dgm:t>
        <a:bodyPr/>
        <a:lstStyle/>
        <a:p>
          <a:pPr algn="ctr"/>
          <a:r>
            <a:rPr lang="en-US" sz="2800" dirty="0">
              <a:solidFill>
                <a:schemeClr val="tx1"/>
              </a:solidFill>
            </a:rPr>
            <a:t>ITEM BANK</a:t>
          </a:r>
        </a:p>
        <a:p>
          <a:pPr algn="l"/>
          <a:r>
            <a:rPr lang="en-US" sz="2400" dirty="0">
              <a:solidFill>
                <a:schemeClr val="tx1"/>
              </a:solidFill>
            </a:rPr>
            <a:t>Collection of items that each measure the same domain</a:t>
          </a:r>
        </a:p>
        <a:p>
          <a:pPr algn="l"/>
          <a:endParaRPr lang="en-US" sz="2400" dirty="0">
            <a:solidFill>
              <a:schemeClr val="tx1"/>
            </a:solidFill>
          </a:endParaRPr>
        </a:p>
        <a:p>
          <a:pPr algn="l"/>
          <a:r>
            <a:rPr lang="en-US" sz="2400" dirty="0">
              <a:solidFill>
                <a:schemeClr val="tx1"/>
              </a:solidFill>
            </a:rPr>
            <a:t>Use to create different measure types, all producing a score on the same metric</a:t>
          </a:r>
        </a:p>
      </dgm:t>
    </dgm:pt>
    <dgm:pt modelId="{31FEBFE0-B842-46A0-BF02-54F9DB35A49C}" type="parTrans" cxnId="{EF69B60B-2DAA-4C3E-A283-3D1682911CF7}">
      <dgm:prSet/>
      <dgm:spPr/>
      <dgm:t>
        <a:bodyPr/>
        <a:lstStyle/>
        <a:p>
          <a:endParaRPr lang="en-US"/>
        </a:p>
      </dgm:t>
    </dgm:pt>
    <dgm:pt modelId="{0E7845ED-4A20-4C48-8600-2CBBB9B09B53}" type="sibTrans" cxnId="{EF69B60B-2DAA-4C3E-A283-3D1682911CF7}">
      <dgm:prSet/>
      <dgm:spPr/>
      <dgm:t>
        <a:bodyPr/>
        <a:lstStyle/>
        <a:p>
          <a:endParaRPr lang="en-US"/>
        </a:p>
      </dgm:t>
    </dgm:pt>
    <dgm:pt modelId="{E539CC7C-99F5-4259-8BF9-BCCCEE017D59}" type="pres">
      <dgm:prSet presAssocID="{7CDE8D1F-7066-4CD5-A32B-21A748C9455F}" presName="Name0" presStyleCnt="0">
        <dgm:presLayoutVars>
          <dgm:dir/>
          <dgm:resizeHandles val="exact"/>
        </dgm:presLayoutVars>
      </dgm:prSet>
      <dgm:spPr/>
    </dgm:pt>
    <dgm:pt modelId="{3046ECF2-F02E-40A8-BC98-30F34B7C5EF2}" type="pres">
      <dgm:prSet presAssocID="{370A623F-367F-4CEF-8631-20AE41F1BB80}" presName="node" presStyleLbl="node1" presStyleIdx="0" presStyleCnt="2" custScaleX="90226" custScaleY="188290">
        <dgm:presLayoutVars>
          <dgm:bulletEnabled val="1"/>
        </dgm:presLayoutVars>
      </dgm:prSet>
      <dgm:spPr/>
    </dgm:pt>
    <dgm:pt modelId="{E0A8B66C-448F-4F8B-BD53-1193FEEAB05E}" type="pres">
      <dgm:prSet presAssocID="{23DFB110-B314-4BED-BF0A-E5E36CE3DB7D}" presName="sibTrans" presStyleLbl="sibTrans2D1" presStyleIdx="0" presStyleCnt="1"/>
      <dgm:spPr/>
    </dgm:pt>
    <dgm:pt modelId="{95802CA1-C81F-4246-A2D6-71BF1DA0D1F2}" type="pres">
      <dgm:prSet presAssocID="{23DFB110-B314-4BED-BF0A-E5E36CE3DB7D}" presName="connectorText" presStyleLbl="sibTrans2D1" presStyleIdx="0" presStyleCnt="1"/>
      <dgm:spPr/>
    </dgm:pt>
    <dgm:pt modelId="{62A930EE-F052-4A8F-ADFB-BD46010E6CC6}" type="pres">
      <dgm:prSet presAssocID="{E1168A46-1762-46C5-8C98-878089B70041}" presName="node" presStyleLbl="node1" presStyleIdx="1" presStyleCnt="2" custScaleX="90226" custScaleY="188290">
        <dgm:presLayoutVars>
          <dgm:bulletEnabled val="1"/>
        </dgm:presLayoutVars>
      </dgm:prSet>
      <dgm:spPr/>
    </dgm:pt>
  </dgm:ptLst>
  <dgm:cxnLst>
    <dgm:cxn modelId="{EF69B60B-2DAA-4C3E-A283-3D1682911CF7}" srcId="{7CDE8D1F-7066-4CD5-A32B-21A748C9455F}" destId="{E1168A46-1762-46C5-8C98-878089B70041}" srcOrd="1" destOrd="0" parTransId="{31FEBFE0-B842-46A0-BF02-54F9DB35A49C}" sibTransId="{0E7845ED-4A20-4C48-8600-2CBBB9B09B53}"/>
    <dgm:cxn modelId="{33BBA136-07E1-454E-BACC-845717579A89}" type="presOf" srcId="{E1168A46-1762-46C5-8C98-878089B70041}" destId="{62A930EE-F052-4A8F-ADFB-BD46010E6CC6}" srcOrd="0" destOrd="0" presId="urn:microsoft.com/office/officeart/2005/8/layout/process1"/>
    <dgm:cxn modelId="{C9F29958-06BF-4202-8D03-DDDCA46AF8ED}" type="presOf" srcId="{7CDE8D1F-7066-4CD5-A32B-21A748C9455F}" destId="{E539CC7C-99F5-4259-8BF9-BCCCEE017D59}" srcOrd="0" destOrd="0" presId="urn:microsoft.com/office/officeart/2005/8/layout/process1"/>
    <dgm:cxn modelId="{EF41B378-CF2F-4095-95DB-394B886E5A80}" srcId="{7CDE8D1F-7066-4CD5-A32B-21A748C9455F}" destId="{370A623F-367F-4CEF-8631-20AE41F1BB80}" srcOrd="0" destOrd="0" parTransId="{208260F7-80CA-49A2-959F-8D6C0F860016}" sibTransId="{23DFB110-B314-4BED-BF0A-E5E36CE3DB7D}"/>
    <dgm:cxn modelId="{A5990990-F9B1-4697-9741-68B30D7557BA}" type="presOf" srcId="{370A623F-367F-4CEF-8631-20AE41F1BB80}" destId="{3046ECF2-F02E-40A8-BC98-30F34B7C5EF2}" srcOrd="0" destOrd="0" presId="urn:microsoft.com/office/officeart/2005/8/layout/process1"/>
    <dgm:cxn modelId="{F8DAACBC-0CE9-486C-B60A-1F119267C367}" type="presOf" srcId="{23DFB110-B314-4BED-BF0A-E5E36CE3DB7D}" destId="{E0A8B66C-448F-4F8B-BD53-1193FEEAB05E}" srcOrd="0" destOrd="0" presId="urn:microsoft.com/office/officeart/2005/8/layout/process1"/>
    <dgm:cxn modelId="{1DCA25D2-AF3A-4D71-85BC-AFB37FF0A344}" type="presOf" srcId="{23DFB110-B314-4BED-BF0A-E5E36CE3DB7D}" destId="{95802CA1-C81F-4246-A2D6-71BF1DA0D1F2}" srcOrd="1" destOrd="0" presId="urn:microsoft.com/office/officeart/2005/8/layout/process1"/>
    <dgm:cxn modelId="{6C02CD2E-C631-48ED-B159-CD4CA1040FB8}" type="presParOf" srcId="{E539CC7C-99F5-4259-8BF9-BCCCEE017D59}" destId="{3046ECF2-F02E-40A8-BC98-30F34B7C5EF2}" srcOrd="0" destOrd="0" presId="urn:microsoft.com/office/officeart/2005/8/layout/process1"/>
    <dgm:cxn modelId="{5FC2EA52-6589-4699-8101-DA18380669BE}" type="presParOf" srcId="{E539CC7C-99F5-4259-8BF9-BCCCEE017D59}" destId="{E0A8B66C-448F-4F8B-BD53-1193FEEAB05E}" srcOrd="1" destOrd="0" presId="urn:microsoft.com/office/officeart/2005/8/layout/process1"/>
    <dgm:cxn modelId="{E47347D5-7104-471B-919D-D1D9D045DD1C}" type="presParOf" srcId="{E0A8B66C-448F-4F8B-BD53-1193FEEAB05E}" destId="{95802CA1-C81F-4246-A2D6-71BF1DA0D1F2}" srcOrd="0" destOrd="0" presId="urn:microsoft.com/office/officeart/2005/8/layout/process1"/>
    <dgm:cxn modelId="{CF689CEB-2DB7-4BFD-8AAD-2E5DBDE0CA8D}" type="presParOf" srcId="{E539CC7C-99F5-4259-8BF9-BCCCEE017D59}" destId="{62A930EE-F052-4A8F-ADFB-BD46010E6CC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880A6B-3BEE-49C7-920E-E4D4FCD30FF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64769C3-1BCD-4199-A34E-D1E7A0CBEAB8}">
      <dgm:prSet phldrT="[Text]"/>
      <dgm:spPr>
        <a:solidFill>
          <a:srgbClr val="74C7FF"/>
        </a:solidFill>
      </dgm:spPr>
      <dgm:t>
        <a:bodyPr/>
        <a:lstStyle/>
        <a:p>
          <a:r>
            <a:rPr lang="en-US" dirty="0"/>
            <a:t>Short Forms</a:t>
          </a:r>
        </a:p>
      </dgm:t>
    </dgm:pt>
    <dgm:pt modelId="{66B31234-A1AB-4B16-A6B5-965AB81ECEB2}" type="parTrans" cxnId="{A301D2D6-9A21-4309-A9B6-DDF8A63CA4D8}">
      <dgm:prSet/>
      <dgm:spPr/>
      <dgm:t>
        <a:bodyPr/>
        <a:lstStyle/>
        <a:p>
          <a:endParaRPr lang="en-US"/>
        </a:p>
      </dgm:t>
    </dgm:pt>
    <dgm:pt modelId="{1415EFE9-5ABC-4300-A3C3-8B6B714D0EAD}" type="sibTrans" cxnId="{A301D2D6-9A21-4309-A9B6-DDF8A63CA4D8}">
      <dgm:prSet/>
      <dgm:spPr>
        <a:solidFill>
          <a:schemeClr val="bg1"/>
        </a:solidFill>
      </dgm:spPr>
      <dgm:t>
        <a:bodyPr/>
        <a:lstStyle/>
        <a:p>
          <a:endParaRPr lang="en-US"/>
        </a:p>
      </dgm:t>
    </dgm:pt>
    <dgm:pt modelId="{2A856E00-92A6-445D-94C1-665812245258}">
      <dgm:prSet phldrT="[Text]"/>
      <dgm:spPr/>
      <dgm:t>
        <a:bodyPr/>
        <a:lstStyle/>
        <a:p>
          <a:r>
            <a:rPr lang="en-US" dirty="0"/>
            <a:t>Subsets of item banks</a:t>
          </a:r>
        </a:p>
      </dgm:t>
    </dgm:pt>
    <dgm:pt modelId="{0C6803F8-F740-46A9-9DEB-2B0301C29738}" type="parTrans" cxnId="{ED73E130-229D-40E4-8890-7A3FD6AF3484}">
      <dgm:prSet/>
      <dgm:spPr/>
      <dgm:t>
        <a:bodyPr/>
        <a:lstStyle/>
        <a:p>
          <a:endParaRPr lang="en-US"/>
        </a:p>
      </dgm:t>
    </dgm:pt>
    <dgm:pt modelId="{286ED832-9C88-44D0-A55C-B0CA2BF542F5}" type="sibTrans" cxnId="{ED73E130-229D-40E4-8890-7A3FD6AF3484}">
      <dgm:prSet/>
      <dgm:spPr/>
      <dgm:t>
        <a:bodyPr/>
        <a:lstStyle/>
        <a:p>
          <a:endParaRPr lang="en-US"/>
        </a:p>
      </dgm:t>
    </dgm:pt>
    <dgm:pt modelId="{7A98FC32-90CE-4C01-8CF3-47CE21B78E2F}">
      <dgm:prSet phldrT="[Text]"/>
      <dgm:spPr>
        <a:solidFill>
          <a:srgbClr val="74C7FF"/>
        </a:solidFill>
      </dgm:spPr>
      <dgm:t>
        <a:bodyPr/>
        <a:lstStyle/>
        <a:p>
          <a:r>
            <a:rPr lang="en-US" dirty="0"/>
            <a:t>Computer Adaptive Tests (CATs) </a:t>
          </a:r>
        </a:p>
      </dgm:t>
    </dgm:pt>
    <dgm:pt modelId="{8DA62A6B-F6A5-4346-B9EF-22A67A3FA1EA}" type="parTrans" cxnId="{2ABCA06D-13DB-438B-8992-1564D9C17813}">
      <dgm:prSet/>
      <dgm:spPr/>
      <dgm:t>
        <a:bodyPr/>
        <a:lstStyle/>
        <a:p>
          <a:endParaRPr lang="en-US"/>
        </a:p>
      </dgm:t>
    </dgm:pt>
    <dgm:pt modelId="{16459864-150A-4359-A398-F7D04FD95FC3}" type="sibTrans" cxnId="{2ABCA06D-13DB-438B-8992-1564D9C17813}">
      <dgm:prSet/>
      <dgm:spPr>
        <a:solidFill>
          <a:schemeClr val="bg1"/>
        </a:solidFill>
      </dgm:spPr>
      <dgm:t>
        <a:bodyPr/>
        <a:lstStyle/>
        <a:p>
          <a:endParaRPr lang="en-US"/>
        </a:p>
      </dgm:t>
    </dgm:pt>
    <dgm:pt modelId="{DB33410F-BB8A-401E-AF10-87FE00E26668}">
      <dgm:prSet phldrT="[Text]"/>
      <dgm:spPr/>
      <dgm:t>
        <a:bodyPr/>
        <a:lstStyle/>
        <a:p>
          <a:r>
            <a:rPr lang="en-US" dirty="0"/>
            <a:t>Individually tailored electronic questionnaires</a:t>
          </a:r>
        </a:p>
      </dgm:t>
    </dgm:pt>
    <dgm:pt modelId="{15EF1698-2935-4F39-A6BC-B59122D2F070}" type="parTrans" cxnId="{81EE103C-33DC-40C2-B00B-9D9E6EF62E25}">
      <dgm:prSet/>
      <dgm:spPr/>
      <dgm:t>
        <a:bodyPr/>
        <a:lstStyle/>
        <a:p>
          <a:endParaRPr lang="en-US"/>
        </a:p>
      </dgm:t>
    </dgm:pt>
    <dgm:pt modelId="{09E648AD-208A-4889-BA41-D92168C2DBB4}" type="sibTrans" cxnId="{81EE103C-33DC-40C2-B00B-9D9E6EF62E25}">
      <dgm:prSet/>
      <dgm:spPr/>
      <dgm:t>
        <a:bodyPr/>
        <a:lstStyle/>
        <a:p>
          <a:endParaRPr lang="en-US"/>
        </a:p>
      </dgm:t>
    </dgm:pt>
    <dgm:pt modelId="{2DA1E864-07B8-454C-85B1-354577975247}">
      <dgm:prSet phldrT="[Text]"/>
      <dgm:spPr>
        <a:solidFill>
          <a:srgbClr val="74C7FF"/>
        </a:solidFill>
      </dgm:spPr>
      <dgm:t>
        <a:bodyPr/>
        <a:lstStyle/>
        <a:p>
          <a:r>
            <a:rPr lang="en-US" dirty="0" err="1"/>
            <a:t>Uncalibrated</a:t>
          </a:r>
          <a:r>
            <a:rPr lang="en-US" dirty="0"/>
            <a:t> </a:t>
          </a:r>
          <a:br>
            <a:rPr lang="en-US" dirty="0"/>
          </a:br>
          <a:r>
            <a:rPr lang="en-US" dirty="0"/>
            <a:t>Item Pools</a:t>
          </a:r>
        </a:p>
      </dgm:t>
    </dgm:pt>
    <dgm:pt modelId="{3502C117-6CB7-4670-8E40-8F808AD97488}" type="parTrans" cxnId="{E9BFB2BD-31BB-416C-987C-0F3FD3C7F838}">
      <dgm:prSet/>
      <dgm:spPr/>
      <dgm:t>
        <a:bodyPr/>
        <a:lstStyle/>
        <a:p>
          <a:endParaRPr lang="en-US"/>
        </a:p>
      </dgm:t>
    </dgm:pt>
    <dgm:pt modelId="{9386903E-35AF-4D1E-A227-1D35F158A461}" type="sibTrans" cxnId="{E9BFB2BD-31BB-416C-987C-0F3FD3C7F838}">
      <dgm:prSet/>
      <dgm:spPr/>
      <dgm:t>
        <a:bodyPr/>
        <a:lstStyle/>
        <a:p>
          <a:endParaRPr lang="en-US"/>
        </a:p>
      </dgm:t>
    </dgm:pt>
    <dgm:pt modelId="{E0637A1B-586E-48AD-B841-24EFF79F83DD}">
      <dgm:prSet phldrT="[Text]"/>
      <dgm:spPr/>
      <dgm:t>
        <a:bodyPr/>
        <a:lstStyle/>
        <a:p>
          <a:r>
            <a:rPr lang="en-US" dirty="0"/>
            <a:t>Untested item pools</a:t>
          </a:r>
        </a:p>
      </dgm:t>
    </dgm:pt>
    <dgm:pt modelId="{E60CCEFF-65EF-4671-B267-3E26C772A8D7}" type="parTrans" cxnId="{7DB20AC6-100C-49F1-B964-661DB562CC9B}">
      <dgm:prSet/>
      <dgm:spPr/>
      <dgm:t>
        <a:bodyPr/>
        <a:lstStyle/>
        <a:p>
          <a:endParaRPr lang="en-US"/>
        </a:p>
      </dgm:t>
    </dgm:pt>
    <dgm:pt modelId="{7A717F5A-123A-4FE8-9CFB-C34D0B35F0C8}" type="sibTrans" cxnId="{7DB20AC6-100C-49F1-B964-661DB562CC9B}">
      <dgm:prSet/>
      <dgm:spPr/>
      <dgm:t>
        <a:bodyPr/>
        <a:lstStyle/>
        <a:p>
          <a:endParaRPr lang="en-US"/>
        </a:p>
      </dgm:t>
    </dgm:pt>
    <dgm:pt modelId="{159D1995-1AD2-4D7E-9C98-0D146CDCC2A2}">
      <dgm:prSet phldrT="[Text]"/>
      <dgm:spPr/>
      <dgm:t>
        <a:bodyPr/>
        <a:lstStyle/>
        <a:p>
          <a:r>
            <a:rPr lang="en-US" dirty="0"/>
            <a:t>Focused on a single domain</a:t>
          </a:r>
        </a:p>
      </dgm:t>
    </dgm:pt>
    <dgm:pt modelId="{FCF98434-8B0A-41CE-B89C-54A6EEB9F20B}" type="parTrans" cxnId="{0D7BA8BC-7918-467C-BC42-3F0F31AB1DC4}">
      <dgm:prSet/>
      <dgm:spPr/>
      <dgm:t>
        <a:bodyPr/>
        <a:lstStyle/>
        <a:p>
          <a:endParaRPr lang="en-US"/>
        </a:p>
      </dgm:t>
    </dgm:pt>
    <dgm:pt modelId="{9A59AE56-C07B-4132-B2A2-C9745CC33C81}" type="sibTrans" cxnId="{0D7BA8BC-7918-467C-BC42-3F0F31AB1DC4}">
      <dgm:prSet/>
      <dgm:spPr/>
      <dgm:t>
        <a:bodyPr/>
        <a:lstStyle/>
        <a:p>
          <a:endParaRPr lang="en-US"/>
        </a:p>
      </dgm:t>
    </dgm:pt>
    <dgm:pt modelId="{B9E23662-55D9-47DE-8E00-B61EF952F12D}">
      <dgm:prSet phldrT="[Text]"/>
      <dgm:spPr/>
      <dgm:t>
        <a:bodyPr/>
        <a:lstStyle/>
        <a:p>
          <a:r>
            <a:rPr lang="en-US" dirty="0"/>
            <a:t>Off the shelf or custom</a:t>
          </a:r>
        </a:p>
      </dgm:t>
    </dgm:pt>
    <dgm:pt modelId="{83BC9B1E-D449-4B27-B630-01863C7487FA}" type="parTrans" cxnId="{C853B40A-A22B-41BF-BACA-5044844A010C}">
      <dgm:prSet/>
      <dgm:spPr/>
      <dgm:t>
        <a:bodyPr/>
        <a:lstStyle/>
        <a:p>
          <a:endParaRPr lang="en-US"/>
        </a:p>
      </dgm:t>
    </dgm:pt>
    <dgm:pt modelId="{C21CD1C8-5BDE-4466-8B9E-5F84DFEA8164}" type="sibTrans" cxnId="{C853B40A-A22B-41BF-BACA-5044844A010C}">
      <dgm:prSet/>
      <dgm:spPr/>
      <dgm:t>
        <a:bodyPr/>
        <a:lstStyle/>
        <a:p>
          <a:endParaRPr lang="en-US"/>
        </a:p>
      </dgm:t>
    </dgm:pt>
    <dgm:pt modelId="{9080F7DC-890C-4274-9711-695FE0B5011A}">
      <dgm:prSet phldrT="[Text]"/>
      <dgm:spPr/>
      <dgm:t>
        <a:bodyPr/>
        <a:lstStyle/>
        <a:p>
          <a:r>
            <a:rPr lang="en-US" dirty="0"/>
            <a:t>Usually 4-10 items</a:t>
          </a:r>
        </a:p>
      </dgm:t>
    </dgm:pt>
    <dgm:pt modelId="{CFBBF2AC-9858-46E5-9E81-2DC61A78E21B}" type="parTrans" cxnId="{A9897C4D-3023-45AA-A6FD-BBCD3B7A81F1}">
      <dgm:prSet/>
      <dgm:spPr/>
      <dgm:t>
        <a:bodyPr/>
        <a:lstStyle/>
        <a:p>
          <a:endParaRPr lang="en-US"/>
        </a:p>
      </dgm:t>
    </dgm:pt>
    <dgm:pt modelId="{E371D4E2-2A95-429F-93D1-4EAA9455295B}" type="sibTrans" cxnId="{A9897C4D-3023-45AA-A6FD-BBCD3B7A81F1}">
      <dgm:prSet/>
      <dgm:spPr/>
      <dgm:t>
        <a:bodyPr/>
        <a:lstStyle/>
        <a:p>
          <a:endParaRPr lang="en-US"/>
        </a:p>
      </dgm:t>
    </dgm:pt>
    <dgm:pt modelId="{6CD68669-87F7-4741-8F48-A4ED139ED11A}">
      <dgm:prSet phldrT="[Text]"/>
      <dgm:spPr/>
      <dgm:t>
        <a:bodyPr/>
        <a:lstStyle/>
        <a:p>
          <a:endParaRPr lang="en-US" dirty="0"/>
        </a:p>
      </dgm:t>
    </dgm:pt>
    <dgm:pt modelId="{868FA6D5-C3FC-423C-BC96-3DBCFEE53555}" type="parTrans" cxnId="{B40A1496-13F4-45DA-B2D7-FFBD80C27D72}">
      <dgm:prSet/>
      <dgm:spPr/>
      <dgm:t>
        <a:bodyPr/>
        <a:lstStyle/>
        <a:p>
          <a:endParaRPr lang="en-US"/>
        </a:p>
      </dgm:t>
    </dgm:pt>
    <dgm:pt modelId="{523F2B4A-D396-4FA2-9017-84267868B53E}" type="sibTrans" cxnId="{B40A1496-13F4-45DA-B2D7-FFBD80C27D72}">
      <dgm:prSet/>
      <dgm:spPr/>
      <dgm:t>
        <a:bodyPr/>
        <a:lstStyle/>
        <a:p>
          <a:endParaRPr lang="en-US"/>
        </a:p>
      </dgm:t>
    </dgm:pt>
    <dgm:pt modelId="{E7983E75-3C71-4809-8EA2-C3B83A0F72F5}">
      <dgm:prSet phldrT="[Text]"/>
      <dgm:spPr/>
      <dgm:t>
        <a:bodyPr/>
        <a:lstStyle/>
        <a:p>
          <a:endParaRPr lang="en-US" dirty="0"/>
        </a:p>
      </dgm:t>
    </dgm:pt>
    <dgm:pt modelId="{8055F679-1157-40A7-B796-C15818A5577D}" type="parTrans" cxnId="{D4C52E56-D44D-450B-8BC8-F7FA477463FC}">
      <dgm:prSet/>
      <dgm:spPr/>
      <dgm:t>
        <a:bodyPr/>
        <a:lstStyle/>
        <a:p>
          <a:endParaRPr lang="en-US"/>
        </a:p>
      </dgm:t>
    </dgm:pt>
    <dgm:pt modelId="{98B57F27-5C8C-4A2F-96CB-A9AB3EBA0DA4}" type="sibTrans" cxnId="{D4C52E56-D44D-450B-8BC8-F7FA477463FC}">
      <dgm:prSet/>
      <dgm:spPr/>
      <dgm:t>
        <a:bodyPr/>
        <a:lstStyle/>
        <a:p>
          <a:endParaRPr lang="en-US"/>
        </a:p>
      </dgm:t>
    </dgm:pt>
    <dgm:pt modelId="{059FBCD0-C645-4A8F-9E66-1B05031B1716}">
      <dgm:prSet phldrT="[Text]"/>
      <dgm:spPr/>
      <dgm:t>
        <a:bodyPr/>
        <a:lstStyle/>
        <a:p>
          <a:endParaRPr lang="en-US" dirty="0"/>
        </a:p>
      </dgm:t>
    </dgm:pt>
    <dgm:pt modelId="{28F1A6BA-5FA1-43C4-B222-0325F5D78DD4}" type="parTrans" cxnId="{54AB78B7-C2BC-4BC0-AF72-A6D0D5EED355}">
      <dgm:prSet/>
      <dgm:spPr/>
      <dgm:t>
        <a:bodyPr/>
        <a:lstStyle/>
        <a:p>
          <a:endParaRPr lang="en-US"/>
        </a:p>
      </dgm:t>
    </dgm:pt>
    <dgm:pt modelId="{3A93808D-FCA6-4766-8C74-F6EBCE189E31}" type="sibTrans" cxnId="{54AB78B7-C2BC-4BC0-AF72-A6D0D5EED355}">
      <dgm:prSet/>
      <dgm:spPr/>
      <dgm:t>
        <a:bodyPr/>
        <a:lstStyle/>
        <a:p>
          <a:endParaRPr lang="en-US"/>
        </a:p>
      </dgm:t>
    </dgm:pt>
    <dgm:pt modelId="{1949F219-5583-450C-A2CF-C1232304CEA0}">
      <dgm:prSet phldrT="[Text]"/>
      <dgm:spPr/>
      <dgm:t>
        <a:bodyPr/>
        <a:lstStyle/>
        <a:p>
          <a:r>
            <a:rPr lang="en-US" dirty="0"/>
            <a:t>Focused on a single domain</a:t>
          </a:r>
        </a:p>
      </dgm:t>
    </dgm:pt>
    <dgm:pt modelId="{6E3C3322-AB28-4FAA-B795-90051AF80B34}" type="parTrans" cxnId="{467A6BD8-436A-4335-8D39-D70723E13F91}">
      <dgm:prSet/>
      <dgm:spPr/>
      <dgm:t>
        <a:bodyPr/>
        <a:lstStyle/>
        <a:p>
          <a:endParaRPr lang="en-US"/>
        </a:p>
      </dgm:t>
    </dgm:pt>
    <dgm:pt modelId="{9D737481-9FC1-4FC9-BA1D-51F79E22694B}" type="sibTrans" cxnId="{467A6BD8-436A-4335-8D39-D70723E13F91}">
      <dgm:prSet/>
      <dgm:spPr/>
      <dgm:t>
        <a:bodyPr/>
        <a:lstStyle/>
        <a:p>
          <a:endParaRPr lang="en-US"/>
        </a:p>
      </dgm:t>
    </dgm:pt>
    <dgm:pt modelId="{85571ED6-0496-49A9-962D-42BEA4DE53A6}">
      <dgm:prSet phldrT="[Text]"/>
      <dgm:spPr/>
      <dgm:t>
        <a:bodyPr/>
        <a:lstStyle/>
        <a:p>
          <a:endParaRPr lang="en-US" dirty="0"/>
        </a:p>
      </dgm:t>
    </dgm:pt>
    <dgm:pt modelId="{4EAB8F27-214E-4DCD-B327-B8DA7DEC548E}" type="parTrans" cxnId="{0E2365B1-AB8D-4C98-A1CD-C8BF9AD2565A}">
      <dgm:prSet/>
      <dgm:spPr/>
      <dgm:t>
        <a:bodyPr/>
        <a:lstStyle/>
        <a:p>
          <a:endParaRPr lang="en-US"/>
        </a:p>
      </dgm:t>
    </dgm:pt>
    <dgm:pt modelId="{9F48CD56-138D-487F-B75C-D110F726F760}" type="sibTrans" cxnId="{0E2365B1-AB8D-4C98-A1CD-C8BF9AD2565A}">
      <dgm:prSet/>
      <dgm:spPr/>
      <dgm:t>
        <a:bodyPr/>
        <a:lstStyle/>
        <a:p>
          <a:endParaRPr lang="en-US"/>
        </a:p>
      </dgm:t>
    </dgm:pt>
    <dgm:pt modelId="{922FB824-33D7-4B81-9F9D-5BC92D9CF487}">
      <dgm:prSet phldrT="[Text]"/>
      <dgm:spPr/>
      <dgm:t>
        <a:bodyPr/>
        <a:lstStyle/>
        <a:p>
          <a:r>
            <a:rPr lang="en-US" dirty="0"/>
            <a:t>Next item administered from item bank depends on previous answers</a:t>
          </a:r>
        </a:p>
      </dgm:t>
    </dgm:pt>
    <dgm:pt modelId="{83739ED8-DFCB-4D69-99D9-C87AE12A3944}" type="parTrans" cxnId="{4E70B4F2-E850-4B88-9B2E-B8D4B7ED14AF}">
      <dgm:prSet/>
      <dgm:spPr/>
      <dgm:t>
        <a:bodyPr/>
        <a:lstStyle/>
        <a:p>
          <a:endParaRPr lang="en-US"/>
        </a:p>
      </dgm:t>
    </dgm:pt>
    <dgm:pt modelId="{ACD8B120-715D-4539-B3F9-D890FDD2815F}" type="sibTrans" cxnId="{4E70B4F2-E850-4B88-9B2E-B8D4B7ED14AF}">
      <dgm:prSet/>
      <dgm:spPr/>
      <dgm:t>
        <a:bodyPr/>
        <a:lstStyle/>
        <a:p>
          <a:endParaRPr lang="en-US"/>
        </a:p>
      </dgm:t>
    </dgm:pt>
    <dgm:pt modelId="{77B0BF6D-F105-477D-9DBE-20846B523134}">
      <dgm:prSet phldrT="[Text]"/>
      <dgm:spPr/>
      <dgm:t>
        <a:bodyPr/>
        <a:lstStyle/>
        <a:p>
          <a:endParaRPr lang="en-US" dirty="0"/>
        </a:p>
      </dgm:t>
    </dgm:pt>
    <dgm:pt modelId="{482F5623-017E-42FE-AF19-DE40C266E6E2}" type="parTrans" cxnId="{FADA26B1-24C1-4CC1-AB0B-DC1AC24B081A}">
      <dgm:prSet/>
      <dgm:spPr/>
      <dgm:t>
        <a:bodyPr/>
        <a:lstStyle/>
        <a:p>
          <a:endParaRPr lang="en-US"/>
        </a:p>
      </dgm:t>
    </dgm:pt>
    <dgm:pt modelId="{17443153-DCE8-41EF-9A60-93BE4B8F1674}" type="sibTrans" cxnId="{FADA26B1-24C1-4CC1-AB0B-DC1AC24B081A}">
      <dgm:prSet/>
      <dgm:spPr/>
      <dgm:t>
        <a:bodyPr/>
        <a:lstStyle/>
        <a:p>
          <a:endParaRPr lang="en-US"/>
        </a:p>
      </dgm:t>
    </dgm:pt>
    <dgm:pt modelId="{5820E819-C895-40D9-868D-05F5BA83CC0A}">
      <dgm:prSet phldrT="[Text]"/>
      <dgm:spPr/>
      <dgm:t>
        <a:bodyPr/>
        <a:lstStyle/>
        <a:p>
          <a:r>
            <a:rPr lang="en-US" dirty="0"/>
            <a:t>Usually 4-12 items</a:t>
          </a:r>
        </a:p>
      </dgm:t>
    </dgm:pt>
    <dgm:pt modelId="{810DF319-BE17-4500-9C45-A4920EF7130A}" type="parTrans" cxnId="{05BB9E29-94EE-4509-8D2E-FE11BBFB9794}">
      <dgm:prSet/>
      <dgm:spPr/>
      <dgm:t>
        <a:bodyPr/>
        <a:lstStyle/>
        <a:p>
          <a:endParaRPr lang="en-US"/>
        </a:p>
      </dgm:t>
    </dgm:pt>
    <dgm:pt modelId="{ED15F330-08B2-4BCA-808D-47649E038E84}" type="sibTrans" cxnId="{05BB9E29-94EE-4509-8D2E-FE11BBFB9794}">
      <dgm:prSet/>
      <dgm:spPr/>
      <dgm:t>
        <a:bodyPr/>
        <a:lstStyle/>
        <a:p>
          <a:endParaRPr lang="en-US"/>
        </a:p>
      </dgm:t>
    </dgm:pt>
    <dgm:pt modelId="{56FEB2D6-71BC-44E3-AC67-8EE80B232591}">
      <dgm:prSet phldrT="[Text]"/>
      <dgm:spPr/>
      <dgm:t>
        <a:bodyPr/>
        <a:lstStyle/>
        <a:p>
          <a:endParaRPr lang="en-US" dirty="0"/>
        </a:p>
      </dgm:t>
    </dgm:pt>
    <dgm:pt modelId="{D6AC6FD2-A5E0-4BC2-B33C-A6FC733E24E8}" type="parTrans" cxnId="{A4F55B97-CC9F-46D3-8D97-1C1740F524C5}">
      <dgm:prSet/>
      <dgm:spPr/>
      <dgm:t>
        <a:bodyPr/>
        <a:lstStyle/>
        <a:p>
          <a:endParaRPr lang="en-US"/>
        </a:p>
      </dgm:t>
    </dgm:pt>
    <dgm:pt modelId="{7535FA4A-4840-44D5-AFCA-A1854753CE74}" type="sibTrans" cxnId="{A4F55B97-CC9F-46D3-8D97-1C1740F524C5}">
      <dgm:prSet/>
      <dgm:spPr/>
      <dgm:t>
        <a:bodyPr/>
        <a:lstStyle/>
        <a:p>
          <a:endParaRPr lang="en-US"/>
        </a:p>
      </dgm:t>
    </dgm:pt>
    <dgm:pt modelId="{9C9CC93B-75C6-42CA-9E4C-65267BB246DA}">
      <dgm:prSet phldrT="[Text]"/>
      <dgm:spPr/>
      <dgm:t>
        <a:bodyPr/>
        <a:lstStyle/>
        <a:p>
          <a:endParaRPr lang="en-US" dirty="0"/>
        </a:p>
      </dgm:t>
    </dgm:pt>
    <dgm:pt modelId="{CE0E0FC6-E14D-439B-945E-FDE8A0481475}" type="parTrans" cxnId="{1830F5CA-325C-4372-97B2-B843EDEE3147}">
      <dgm:prSet/>
      <dgm:spPr/>
      <dgm:t>
        <a:bodyPr/>
        <a:lstStyle/>
        <a:p>
          <a:endParaRPr lang="en-US"/>
        </a:p>
      </dgm:t>
    </dgm:pt>
    <dgm:pt modelId="{12E31F7E-58BB-45EB-A874-48C322C81A87}" type="sibTrans" cxnId="{1830F5CA-325C-4372-97B2-B843EDEE3147}">
      <dgm:prSet/>
      <dgm:spPr/>
      <dgm:t>
        <a:bodyPr/>
        <a:lstStyle/>
        <a:p>
          <a:endParaRPr lang="en-US"/>
        </a:p>
      </dgm:t>
    </dgm:pt>
    <dgm:pt modelId="{4CA348BF-E5EA-405D-85DF-6356BF65D71D}">
      <dgm:prSet phldrT="[Text]"/>
      <dgm:spPr/>
      <dgm:t>
        <a:bodyPr/>
        <a:lstStyle/>
        <a:p>
          <a:r>
            <a:rPr lang="en-US" dirty="0"/>
            <a:t>Use a raw summary score</a:t>
          </a:r>
        </a:p>
      </dgm:t>
    </dgm:pt>
    <dgm:pt modelId="{DF937ECE-60BF-4751-A30C-48A7ADF032AC}" type="parTrans" cxnId="{F93BAC72-FBCA-47E8-A5BC-7B171D0156C0}">
      <dgm:prSet/>
      <dgm:spPr/>
      <dgm:t>
        <a:bodyPr/>
        <a:lstStyle/>
        <a:p>
          <a:endParaRPr lang="en-US"/>
        </a:p>
      </dgm:t>
    </dgm:pt>
    <dgm:pt modelId="{4F58B133-5115-4A60-85A7-0C9AC2EC02D3}" type="sibTrans" cxnId="{F93BAC72-FBCA-47E8-A5BC-7B171D0156C0}">
      <dgm:prSet/>
      <dgm:spPr/>
      <dgm:t>
        <a:bodyPr/>
        <a:lstStyle/>
        <a:p>
          <a:endParaRPr lang="en-US"/>
        </a:p>
      </dgm:t>
    </dgm:pt>
    <dgm:pt modelId="{26A199DB-B5C7-47FF-BDF4-09A24716A8CD}">
      <dgm:prSet phldrT="[Text]"/>
      <dgm:spPr/>
      <dgm:t>
        <a:bodyPr/>
        <a:lstStyle/>
        <a:p>
          <a:endParaRPr lang="en-US" dirty="0"/>
        </a:p>
      </dgm:t>
    </dgm:pt>
    <dgm:pt modelId="{1965EAA3-9988-4D6E-92AA-0930669B9798}" type="parTrans" cxnId="{6D2B85D8-DE02-4B3D-83B6-081AE04D40E4}">
      <dgm:prSet/>
      <dgm:spPr/>
      <dgm:t>
        <a:bodyPr/>
        <a:lstStyle/>
        <a:p>
          <a:endParaRPr lang="en-US"/>
        </a:p>
      </dgm:t>
    </dgm:pt>
    <dgm:pt modelId="{F8FAB166-6CD4-4112-81EA-467D9D345168}" type="sibTrans" cxnId="{6D2B85D8-DE02-4B3D-83B6-081AE04D40E4}">
      <dgm:prSet/>
      <dgm:spPr/>
      <dgm:t>
        <a:bodyPr/>
        <a:lstStyle/>
        <a:p>
          <a:endParaRPr lang="en-US"/>
        </a:p>
      </dgm:t>
    </dgm:pt>
    <dgm:pt modelId="{E189DE85-1D14-4D43-B290-082E8CF7558B}">
      <dgm:prSet phldrT="[Text]"/>
      <dgm:spPr/>
      <dgm:t>
        <a:bodyPr/>
        <a:lstStyle/>
        <a:p>
          <a:r>
            <a:rPr lang="en-US" dirty="0"/>
            <a:t>Available for further measure development</a:t>
          </a:r>
        </a:p>
      </dgm:t>
    </dgm:pt>
    <dgm:pt modelId="{E69504DA-9496-44DC-9A99-B5F0EDAF26F0}" type="parTrans" cxnId="{16EA4516-783C-49A5-9AAD-D3E32726A2B3}">
      <dgm:prSet/>
      <dgm:spPr/>
      <dgm:t>
        <a:bodyPr/>
        <a:lstStyle/>
        <a:p>
          <a:endParaRPr lang="en-US"/>
        </a:p>
      </dgm:t>
    </dgm:pt>
    <dgm:pt modelId="{ED48A32A-D2D5-46D8-9065-1E3ACBE3444E}" type="sibTrans" cxnId="{16EA4516-783C-49A5-9AAD-D3E32726A2B3}">
      <dgm:prSet/>
      <dgm:spPr/>
      <dgm:t>
        <a:bodyPr/>
        <a:lstStyle/>
        <a:p>
          <a:endParaRPr lang="en-US"/>
        </a:p>
      </dgm:t>
    </dgm:pt>
    <dgm:pt modelId="{22BADC36-6BD7-4C65-98C1-2CADDB819CCE}">
      <dgm:prSet phldrT="[Text]"/>
      <dgm:spPr/>
      <dgm:t>
        <a:bodyPr/>
        <a:lstStyle/>
        <a:p>
          <a:endParaRPr lang="en-US" dirty="0"/>
        </a:p>
      </dgm:t>
    </dgm:pt>
    <dgm:pt modelId="{B95C8F11-F651-4C75-B1E3-0BB5A14614A5}" type="parTrans" cxnId="{C6D5A51A-26F6-451B-B63A-D73AB7ED1166}">
      <dgm:prSet/>
      <dgm:spPr/>
      <dgm:t>
        <a:bodyPr/>
        <a:lstStyle/>
        <a:p>
          <a:endParaRPr lang="en-US"/>
        </a:p>
      </dgm:t>
    </dgm:pt>
    <dgm:pt modelId="{47BCF6B5-59FC-4B1D-A2C1-13CD71F77854}" type="sibTrans" cxnId="{C6D5A51A-26F6-451B-B63A-D73AB7ED1166}">
      <dgm:prSet/>
      <dgm:spPr/>
      <dgm:t>
        <a:bodyPr/>
        <a:lstStyle/>
        <a:p>
          <a:endParaRPr lang="en-US"/>
        </a:p>
      </dgm:t>
    </dgm:pt>
    <dgm:pt modelId="{55445AAC-6C38-42B0-86FC-5ED3F34D8075}" type="pres">
      <dgm:prSet presAssocID="{59880A6B-3BEE-49C7-920E-E4D4FCD30FFD}" presName="linearFlow" presStyleCnt="0">
        <dgm:presLayoutVars>
          <dgm:dir/>
          <dgm:animLvl val="lvl"/>
          <dgm:resizeHandles val="exact"/>
        </dgm:presLayoutVars>
      </dgm:prSet>
      <dgm:spPr/>
    </dgm:pt>
    <dgm:pt modelId="{2B5D00B9-F864-42A6-869A-2ED6B4326BD0}" type="pres">
      <dgm:prSet presAssocID="{664769C3-1BCD-4199-A34E-D1E7A0CBEAB8}" presName="composite" presStyleCnt="0"/>
      <dgm:spPr/>
    </dgm:pt>
    <dgm:pt modelId="{57415C5F-1D35-4947-9BF3-55D1894F4A29}" type="pres">
      <dgm:prSet presAssocID="{664769C3-1BCD-4199-A34E-D1E7A0CBEAB8}" presName="parTx" presStyleLbl="node1" presStyleIdx="0" presStyleCnt="3">
        <dgm:presLayoutVars>
          <dgm:chMax val="0"/>
          <dgm:chPref val="0"/>
          <dgm:bulletEnabled val="1"/>
        </dgm:presLayoutVars>
      </dgm:prSet>
      <dgm:spPr/>
    </dgm:pt>
    <dgm:pt modelId="{29FCDBBB-BF6D-4396-B9B9-196ADC2DFBC2}" type="pres">
      <dgm:prSet presAssocID="{664769C3-1BCD-4199-A34E-D1E7A0CBEAB8}" presName="parSh" presStyleLbl="node1" presStyleIdx="0" presStyleCnt="3"/>
      <dgm:spPr/>
    </dgm:pt>
    <dgm:pt modelId="{AEA42403-44AB-4BDD-84BC-29171976F22B}" type="pres">
      <dgm:prSet presAssocID="{664769C3-1BCD-4199-A34E-D1E7A0CBEAB8}" presName="desTx" presStyleLbl="fgAcc1" presStyleIdx="0" presStyleCnt="3">
        <dgm:presLayoutVars>
          <dgm:bulletEnabled val="1"/>
        </dgm:presLayoutVars>
      </dgm:prSet>
      <dgm:spPr/>
    </dgm:pt>
    <dgm:pt modelId="{D6F8B3BB-B255-4996-B3DC-9A9B0555B9CC}" type="pres">
      <dgm:prSet presAssocID="{1415EFE9-5ABC-4300-A3C3-8B6B714D0EAD}" presName="sibTrans" presStyleLbl="sibTrans2D1" presStyleIdx="0" presStyleCnt="2"/>
      <dgm:spPr/>
    </dgm:pt>
    <dgm:pt modelId="{E4D7B87E-C188-47FB-AB4E-2FDFD61634BB}" type="pres">
      <dgm:prSet presAssocID="{1415EFE9-5ABC-4300-A3C3-8B6B714D0EAD}" presName="connTx" presStyleLbl="sibTrans2D1" presStyleIdx="0" presStyleCnt="2"/>
      <dgm:spPr/>
    </dgm:pt>
    <dgm:pt modelId="{B02F2790-8FDD-4FF6-9EEE-4624F817CF8C}" type="pres">
      <dgm:prSet presAssocID="{7A98FC32-90CE-4C01-8CF3-47CE21B78E2F}" presName="composite" presStyleCnt="0"/>
      <dgm:spPr/>
    </dgm:pt>
    <dgm:pt modelId="{C394DC58-C149-4269-8290-1230621AD341}" type="pres">
      <dgm:prSet presAssocID="{7A98FC32-90CE-4C01-8CF3-47CE21B78E2F}" presName="parTx" presStyleLbl="node1" presStyleIdx="0" presStyleCnt="3">
        <dgm:presLayoutVars>
          <dgm:chMax val="0"/>
          <dgm:chPref val="0"/>
          <dgm:bulletEnabled val="1"/>
        </dgm:presLayoutVars>
      </dgm:prSet>
      <dgm:spPr/>
    </dgm:pt>
    <dgm:pt modelId="{76DCF9C4-F343-495B-82C3-5389FC92E896}" type="pres">
      <dgm:prSet presAssocID="{7A98FC32-90CE-4C01-8CF3-47CE21B78E2F}" presName="parSh" presStyleLbl="node1" presStyleIdx="1" presStyleCnt="3"/>
      <dgm:spPr/>
    </dgm:pt>
    <dgm:pt modelId="{C02194D7-DEE2-4703-A0F3-DF4EE27BC3F9}" type="pres">
      <dgm:prSet presAssocID="{7A98FC32-90CE-4C01-8CF3-47CE21B78E2F}" presName="desTx" presStyleLbl="fgAcc1" presStyleIdx="1" presStyleCnt="3">
        <dgm:presLayoutVars>
          <dgm:bulletEnabled val="1"/>
        </dgm:presLayoutVars>
      </dgm:prSet>
      <dgm:spPr/>
    </dgm:pt>
    <dgm:pt modelId="{4A1F59EC-EE9C-46E2-B052-B944C65C833D}" type="pres">
      <dgm:prSet presAssocID="{16459864-150A-4359-A398-F7D04FD95FC3}" presName="sibTrans" presStyleLbl="sibTrans2D1" presStyleIdx="1" presStyleCnt="2"/>
      <dgm:spPr/>
    </dgm:pt>
    <dgm:pt modelId="{78F9FAE7-D3DC-4185-8A84-6EEDFA96A66B}" type="pres">
      <dgm:prSet presAssocID="{16459864-150A-4359-A398-F7D04FD95FC3}" presName="connTx" presStyleLbl="sibTrans2D1" presStyleIdx="1" presStyleCnt="2"/>
      <dgm:spPr/>
    </dgm:pt>
    <dgm:pt modelId="{3B21F20F-1874-41F7-A2CD-704D575468DB}" type="pres">
      <dgm:prSet presAssocID="{2DA1E864-07B8-454C-85B1-354577975247}" presName="composite" presStyleCnt="0"/>
      <dgm:spPr/>
    </dgm:pt>
    <dgm:pt modelId="{398DB313-7255-43E9-BAB3-98CBC05F9AC0}" type="pres">
      <dgm:prSet presAssocID="{2DA1E864-07B8-454C-85B1-354577975247}" presName="parTx" presStyleLbl="node1" presStyleIdx="1" presStyleCnt="3">
        <dgm:presLayoutVars>
          <dgm:chMax val="0"/>
          <dgm:chPref val="0"/>
          <dgm:bulletEnabled val="1"/>
        </dgm:presLayoutVars>
      </dgm:prSet>
      <dgm:spPr/>
    </dgm:pt>
    <dgm:pt modelId="{4152E4BD-DA8D-49E0-8C4B-6A3143CC5513}" type="pres">
      <dgm:prSet presAssocID="{2DA1E864-07B8-454C-85B1-354577975247}" presName="parSh" presStyleLbl="node1" presStyleIdx="2" presStyleCnt="3"/>
      <dgm:spPr/>
    </dgm:pt>
    <dgm:pt modelId="{3D566668-0042-4A27-834C-DB120E098B07}" type="pres">
      <dgm:prSet presAssocID="{2DA1E864-07B8-454C-85B1-354577975247}" presName="desTx" presStyleLbl="fgAcc1" presStyleIdx="2" presStyleCnt="3">
        <dgm:presLayoutVars>
          <dgm:bulletEnabled val="1"/>
        </dgm:presLayoutVars>
      </dgm:prSet>
      <dgm:spPr/>
    </dgm:pt>
  </dgm:ptLst>
  <dgm:cxnLst>
    <dgm:cxn modelId="{B12D620A-8AC1-4D58-9A7D-CFC74D500624}" type="presOf" srcId="{E7983E75-3C71-4809-8EA2-C3B83A0F72F5}" destId="{AEA42403-44AB-4BDD-84BC-29171976F22B}" srcOrd="0" destOrd="1" presId="urn:microsoft.com/office/officeart/2005/8/layout/process3"/>
    <dgm:cxn modelId="{C853B40A-A22B-41BF-BACA-5044844A010C}" srcId="{664769C3-1BCD-4199-A34E-D1E7A0CBEAB8}" destId="{B9E23662-55D9-47DE-8E00-B61EF952F12D}" srcOrd="4" destOrd="0" parTransId="{83BC9B1E-D449-4B27-B630-01863C7487FA}" sibTransId="{C21CD1C8-5BDE-4466-8B9E-5F84DFEA8164}"/>
    <dgm:cxn modelId="{16EA4516-783C-49A5-9AAD-D3E32726A2B3}" srcId="{2DA1E864-07B8-454C-85B1-354577975247}" destId="{E189DE85-1D14-4D43-B290-082E8CF7558B}" srcOrd="4" destOrd="0" parTransId="{E69504DA-9496-44DC-9A99-B5F0EDAF26F0}" sibTransId="{ED48A32A-D2D5-46D8-9065-1E3ACBE3444E}"/>
    <dgm:cxn modelId="{C6D5A51A-26F6-451B-B63A-D73AB7ED1166}" srcId="{2DA1E864-07B8-454C-85B1-354577975247}" destId="{22BADC36-6BD7-4C65-98C1-2CADDB819CCE}" srcOrd="3" destOrd="0" parTransId="{B95C8F11-F651-4C75-B1E3-0BB5A14614A5}" sibTransId="{47BCF6B5-59FC-4B1D-A2C1-13CD71F77854}"/>
    <dgm:cxn modelId="{81B48D20-F102-4CA0-926E-4862469EC1DA}" type="presOf" srcId="{2A856E00-92A6-445D-94C1-665812245258}" destId="{AEA42403-44AB-4BDD-84BC-29171976F22B}" srcOrd="0" destOrd="0" presId="urn:microsoft.com/office/officeart/2005/8/layout/process3"/>
    <dgm:cxn modelId="{05BB9E29-94EE-4509-8D2E-FE11BBFB9794}" srcId="{7A98FC32-90CE-4C01-8CF3-47CE21B78E2F}" destId="{5820E819-C895-40D9-868D-05F5BA83CC0A}" srcOrd="6" destOrd="0" parTransId="{810DF319-BE17-4500-9C45-A4920EF7130A}" sibTransId="{ED15F330-08B2-4BCA-808D-47649E038E84}"/>
    <dgm:cxn modelId="{EB2B7D2A-5611-4D3B-BBD8-CDE8F5B2AA94}" type="presOf" srcId="{7A98FC32-90CE-4C01-8CF3-47CE21B78E2F}" destId="{76DCF9C4-F343-495B-82C3-5389FC92E896}" srcOrd="1" destOrd="0" presId="urn:microsoft.com/office/officeart/2005/8/layout/process3"/>
    <dgm:cxn modelId="{ED73E130-229D-40E4-8890-7A3FD6AF3484}" srcId="{664769C3-1BCD-4199-A34E-D1E7A0CBEAB8}" destId="{2A856E00-92A6-445D-94C1-665812245258}" srcOrd="0" destOrd="0" parTransId="{0C6803F8-F740-46A9-9DEB-2B0301C29738}" sibTransId="{286ED832-9C88-44D0-A55C-B0CA2BF542F5}"/>
    <dgm:cxn modelId="{81EE103C-33DC-40C2-B00B-9D9E6EF62E25}" srcId="{7A98FC32-90CE-4C01-8CF3-47CE21B78E2F}" destId="{DB33410F-BB8A-401E-AF10-87FE00E26668}" srcOrd="0" destOrd="0" parTransId="{15EF1698-2935-4F39-A6BC-B59122D2F070}" sibTransId="{09E648AD-208A-4889-BA41-D92168C2DBB4}"/>
    <dgm:cxn modelId="{041A5940-0A9A-494F-9525-29AF3124FB74}" type="presOf" srcId="{4CA348BF-E5EA-405D-85DF-6356BF65D71D}" destId="{3D566668-0042-4A27-834C-DB120E098B07}" srcOrd="0" destOrd="2" presId="urn:microsoft.com/office/officeart/2005/8/layout/process3"/>
    <dgm:cxn modelId="{2BFFF25F-F8F1-4C3C-8A47-C1BC4A1298F0}" type="presOf" srcId="{1415EFE9-5ABC-4300-A3C3-8B6B714D0EAD}" destId="{E4D7B87E-C188-47FB-AB4E-2FDFD61634BB}" srcOrd="1" destOrd="0" presId="urn:microsoft.com/office/officeart/2005/8/layout/process3"/>
    <dgm:cxn modelId="{E545A94A-4614-468F-AE05-BC87A51D8501}" type="presOf" srcId="{22BADC36-6BD7-4C65-98C1-2CADDB819CCE}" destId="{3D566668-0042-4A27-834C-DB120E098B07}" srcOrd="0" destOrd="3" presId="urn:microsoft.com/office/officeart/2005/8/layout/process3"/>
    <dgm:cxn modelId="{A9897C4D-3023-45AA-A6FD-BBCD3B7A81F1}" srcId="{664769C3-1BCD-4199-A34E-D1E7A0CBEAB8}" destId="{9080F7DC-890C-4274-9711-695FE0B5011A}" srcOrd="6" destOrd="0" parTransId="{CFBBF2AC-9858-46E5-9E81-2DC61A78E21B}" sibTransId="{E371D4E2-2A95-429F-93D1-4EAA9455295B}"/>
    <dgm:cxn modelId="{2ABCA06D-13DB-438B-8992-1564D9C17813}" srcId="{59880A6B-3BEE-49C7-920E-E4D4FCD30FFD}" destId="{7A98FC32-90CE-4C01-8CF3-47CE21B78E2F}" srcOrd="1" destOrd="0" parTransId="{8DA62A6B-F6A5-4346-B9EF-22A67A3FA1EA}" sibTransId="{16459864-150A-4359-A398-F7D04FD95FC3}"/>
    <dgm:cxn modelId="{CC58226E-5366-49B6-B109-551DA9F12ED3}" type="presOf" srcId="{2DA1E864-07B8-454C-85B1-354577975247}" destId="{398DB313-7255-43E9-BAB3-98CBC05F9AC0}" srcOrd="0" destOrd="0" presId="urn:microsoft.com/office/officeart/2005/8/layout/process3"/>
    <dgm:cxn modelId="{F93BAC72-FBCA-47E8-A5BC-7B171D0156C0}" srcId="{2DA1E864-07B8-454C-85B1-354577975247}" destId="{4CA348BF-E5EA-405D-85DF-6356BF65D71D}" srcOrd="2" destOrd="0" parTransId="{DF937ECE-60BF-4751-A30C-48A7ADF032AC}" sibTransId="{4F58B133-5115-4A60-85A7-0C9AC2EC02D3}"/>
    <dgm:cxn modelId="{B9AE6874-B55D-4A59-B340-04B953E05DEA}" type="presOf" srcId="{664769C3-1BCD-4199-A34E-D1E7A0CBEAB8}" destId="{57415C5F-1D35-4947-9BF3-55D1894F4A29}" srcOrd="0" destOrd="0" presId="urn:microsoft.com/office/officeart/2005/8/layout/process3"/>
    <dgm:cxn modelId="{5626C155-D629-4B2A-912A-A5E11F39698F}" type="presOf" srcId="{9C9CC93B-75C6-42CA-9E4C-65267BB246DA}" destId="{C02194D7-DEE2-4703-A0F3-DF4EE27BC3F9}" srcOrd="0" destOrd="7" presId="urn:microsoft.com/office/officeart/2005/8/layout/process3"/>
    <dgm:cxn modelId="{D4C52E56-D44D-450B-8BC8-F7FA477463FC}" srcId="{664769C3-1BCD-4199-A34E-D1E7A0CBEAB8}" destId="{E7983E75-3C71-4809-8EA2-C3B83A0F72F5}" srcOrd="1" destOrd="0" parTransId="{8055F679-1157-40A7-B796-C15818A5577D}" sibTransId="{98B57F27-5C8C-4A2F-96CB-A9AB3EBA0DA4}"/>
    <dgm:cxn modelId="{4EB1347A-5B5B-44E3-A444-0C723325520A}" type="presOf" srcId="{1949F219-5583-450C-A2CF-C1232304CEA0}" destId="{C02194D7-DEE2-4703-A0F3-DF4EE27BC3F9}" srcOrd="0" destOrd="2" presId="urn:microsoft.com/office/officeart/2005/8/layout/process3"/>
    <dgm:cxn modelId="{EC49485A-276E-43F1-84DD-ADE6CEF1B0DC}" type="presOf" srcId="{664769C3-1BCD-4199-A34E-D1E7A0CBEAB8}" destId="{29FCDBBB-BF6D-4396-B9B9-196ADC2DFBC2}" srcOrd="1" destOrd="0" presId="urn:microsoft.com/office/officeart/2005/8/layout/process3"/>
    <dgm:cxn modelId="{428A0885-8782-4A83-8683-C1957F83ADEE}" type="presOf" srcId="{9080F7DC-890C-4274-9711-695FE0B5011A}" destId="{AEA42403-44AB-4BDD-84BC-29171976F22B}" srcOrd="0" destOrd="6" presId="urn:microsoft.com/office/officeart/2005/8/layout/process3"/>
    <dgm:cxn modelId="{7D7A6288-3195-426A-81F5-89AA1EF481F4}" type="presOf" srcId="{922FB824-33D7-4B81-9F9D-5BC92D9CF487}" destId="{C02194D7-DEE2-4703-A0F3-DF4EE27BC3F9}" srcOrd="0" destOrd="4" presId="urn:microsoft.com/office/officeart/2005/8/layout/process3"/>
    <dgm:cxn modelId="{2A00EB89-C5E6-4767-9C80-B2873E4B3445}" type="presOf" srcId="{5820E819-C895-40D9-868D-05F5BA83CC0A}" destId="{C02194D7-DEE2-4703-A0F3-DF4EE27BC3F9}" srcOrd="0" destOrd="6" presId="urn:microsoft.com/office/officeart/2005/8/layout/process3"/>
    <dgm:cxn modelId="{4FAD6191-99C0-4FD7-8A14-191BBAF3A171}" type="presOf" srcId="{059FBCD0-C645-4A8F-9E66-1B05031B1716}" destId="{AEA42403-44AB-4BDD-84BC-29171976F22B}" srcOrd="0" destOrd="3" presId="urn:microsoft.com/office/officeart/2005/8/layout/process3"/>
    <dgm:cxn modelId="{FF809491-7ACE-4006-AA13-57B3927CE16B}" type="presOf" srcId="{E189DE85-1D14-4D43-B290-082E8CF7558B}" destId="{3D566668-0042-4A27-834C-DB120E098B07}" srcOrd="0" destOrd="4" presId="urn:microsoft.com/office/officeart/2005/8/layout/process3"/>
    <dgm:cxn modelId="{AEEC5693-5DD6-4703-8467-4B83D636630A}" type="presOf" srcId="{159D1995-1AD2-4D7E-9C98-0D146CDCC2A2}" destId="{AEA42403-44AB-4BDD-84BC-29171976F22B}" srcOrd="0" destOrd="2" presId="urn:microsoft.com/office/officeart/2005/8/layout/process3"/>
    <dgm:cxn modelId="{B40A1496-13F4-45DA-B2D7-FFBD80C27D72}" srcId="{664769C3-1BCD-4199-A34E-D1E7A0CBEAB8}" destId="{6CD68669-87F7-4741-8F48-A4ED139ED11A}" srcOrd="5" destOrd="0" parTransId="{868FA6D5-C3FC-423C-BC96-3DBCFEE53555}" sibTransId="{523F2B4A-D396-4FA2-9017-84267868B53E}"/>
    <dgm:cxn modelId="{2F4C2C97-F57F-410A-A230-B11D7DD80479}" type="presOf" srcId="{16459864-150A-4359-A398-F7D04FD95FC3}" destId="{78F9FAE7-D3DC-4185-8A84-6EEDFA96A66B}" srcOrd="1" destOrd="0" presId="urn:microsoft.com/office/officeart/2005/8/layout/process3"/>
    <dgm:cxn modelId="{A4F55B97-CC9F-46D3-8D97-1C1740F524C5}" srcId="{7A98FC32-90CE-4C01-8CF3-47CE21B78E2F}" destId="{56FEB2D6-71BC-44E3-AC67-8EE80B232591}" srcOrd="5" destOrd="0" parTransId="{D6AC6FD2-A5E0-4BC2-B33C-A6FC733E24E8}" sibTransId="{7535FA4A-4840-44D5-AFCA-A1854753CE74}"/>
    <dgm:cxn modelId="{FC87D39F-6ED1-497C-82EC-04B74EDEC41F}" type="presOf" srcId="{B9E23662-55D9-47DE-8E00-B61EF952F12D}" destId="{AEA42403-44AB-4BDD-84BC-29171976F22B}" srcOrd="0" destOrd="4" presId="urn:microsoft.com/office/officeart/2005/8/layout/process3"/>
    <dgm:cxn modelId="{5C8AD6A0-8A33-4CB1-BBED-467FD5D10BC5}" type="presOf" srcId="{59880A6B-3BEE-49C7-920E-E4D4FCD30FFD}" destId="{55445AAC-6C38-42B0-86FC-5ED3F34D8075}" srcOrd="0" destOrd="0" presId="urn:microsoft.com/office/officeart/2005/8/layout/process3"/>
    <dgm:cxn modelId="{C24325A2-0A22-43AA-B849-0D10CE0A0B98}" type="presOf" srcId="{7A98FC32-90CE-4C01-8CF3-47CE21B78E2F}" destId="{C394DC58-C149-4269-8290-1230621AD341}" srcOrd="0" destOrd="0" presId="urn:microsoft.com/office/officeart/2005/8/layout/process3"/>
    <dgm:cxn modelId="{CC14ADA2-CF34-4A5C-ABDB-8A347C2ED6CB}" type="presOf" srcId="{85571ED6-0496-49A9-962D-42BEA4DE53A6}" destId="{C02194D7-DEE2-4703-A0F3-DF4EE27BC3F9}" srcOrd="0" destOrd="1" presId="urn:microsoft.com/office/officeart/2005/8/layout/process3"/>
    <dgm:cxn modelId="{9FEED5A6-4962-4120-B2AE-F1FFDE171FB1}" type="presOf" srcId="{2DA1E864-07B8-454C-85B1-354577975247}" destId="{4152E4BD-DA8D-49E0-8C4B-6A3143CC5513}" srcOrd="1" destOrd="0" presId="urn:microsoft.com/office/officeart/2005/8/layout/process3"/>
    <dgm:cxn modelId="{FADA26B1-24C1-4CC1-AB0B-DC1AC24B081A}" srcId="{7A98FC32-90CE-4C01-8CF3-47CE21B78E2F}" destId="{77B0BF6D-F105-477D-9DBE-20846B523134}" srcOrd="3" destOrd="0" parTransId="{482F5623-017E-42FE-AF19-DE40C266E6E2}" sibTransId="{17443153-DCE8-41EF-9A60-93BE4B8F1674}"/>
    <dgm:cxn modelId="{0E2365B1-AB8D-4C98-A1CD-C8BF9AD2565A}" srcId="{7A98FC32-90CE-4C01-8CF3-47CE21B78E2F}" destId="{85571ED6-0496-49A9-962D-42BEA4DE53A6}" srcOrd="1" destOrd="0" parTransId="{4EAB8F27-214E-4DCD-B327-B8DA7DEC548E}" sibTransId="{9F48CD56-138D-487F-B75C-D110F726F760}"/>
    <dgm:cxn modelId="{54AB78B7-C2BC-4BC0-AF72-A6D0D5EED355}" srcId="{664769C3-1BCD-4199-A34E-D1E7A0CBEAB8}" destId="{059FBCD0-C645-4A8F-9E66-1B05031B1716}" srcOrd="3" destOrd="0" parTransId="{28F1A6BA-5FA1-43C4-B222-0325F5D78DD4}" sibTransId="{3A93808D-FCA6-4766-8C74-F6EBCE189E31}"/>
    <dgm:cxn modelId="{0D7BA8BC-7918-467C-BC42-3F0F31AB1DC4}" srcId="{664769C3-1BCD-4199-A34E-D1E7A0CBEAB8}" destId="{159D1995-1AD2-4D7E-9C98-0D146CDCC2A2}" srcOrd="2" destOrd="0" parTransId="{FCF98434-8B0A-41CE-B89C-54A6EEB9F20B}" sibTransId="{9A59AE56-C07B-4132-B2A2-C9745CC33C81}"/>
    <dgm:cxn modelId="{E9BFB2BD-31BB-416C-987C-0F3FD3C7F838}" srcId="{59880A6B-3BEE-49C7-920E-E4D4FCD30FFD}" destId="{2DA1E864-07B8-454C-85B1-354577975247}" srcOrd="2" destOrd="0" parTransId="{3502C117-6CB7-4670-8E40-8F808AD97488}" sibTransId="{9386903E-35AF-4D1E-A227-1D35F158A461}"/>
    <dgm:cxn modelId="{482BC1C5-3F2D-4943-A869-D9D300D6B5F1}" type="presOf" srcId="{DB33410F-BB8A-401E-AF10-87FE00E26668}" destId="{C02194D7-DEE2-4703-A0F3-DF4EE27BC3F9}" srcOrd="0" destOrd="0" presId="urn:microsoft.com/office/officeart/2005/8/layout/process3"/>
    <dgm:cxn modelId="{7DB20AC6-100C-49F1-B964-661DB562CC9B}" srcId="{2DA1E864-07B8-454C-85B1-354577975247}" destId="{E0637A1B-586E-48AD-B841-24EFF79F83DD}" srcOrd="0" destOrd="0" parTransId="{E60CCEFF-65EF-4671-B267-3E26C772A8D7}" sibTransId="{7A717F5A-123A-4FE8-9CFB-C34D0B35F0C8}"/>
    <dgm:cxn modelId="{CB9021C9-753C-420F-B9B7-9B9529889728}" type="presOf" srcId="{6CD68669-87F7-4741-8F48-A4ED139ED11A}" destId="{AEA42403-44AB-4BDD-84BC-29171976F22B}" srcOrd="0" destOrd="5" presId="urn:microsoft.com/office/officeart/2005/8/layout/process3"/>
    <dgm:cxn modelId="{1830F5CA-325C-4372-97B2-B843EDEE3147}" srcId="{7A98FC32-90CE-4C01-8CF3-47CE21B78E2F}" destId="{9C9CC93B-75C6-42CA-9E4C-65267BB246DA}" srcOrd="7" destOrd="0" parTransId="{CE0E0FC6-E14D-439B-945E-FDE8A0481475}" sibTransId="{12E31F7E-58BB-45EB-A874-48C322C81A87}"/>
    <dgm:cxn modelId="{0EDE15CF-0556-431A-BEEC-C0C7FD5E8889}" type="presOf" srcId="{56FEB2D6-71BC-44E3-AC67-8EE80B232591}" destId="{C02194D7-DEE2-4703-A0F3-DF4EE27BC3F9}" srcOrd="0" destOrd="5" presId="urn:microsoft.com/office/officeart/2005/8/layout/process3"/>
    <dgm:cxn modelId="{A301D2D6-9A21-4309-A9B6-DDF8A63CA4D8}" srcId="{59880A6B-3BEE-49C7-920E-E4D4FCD30FFD}" destId="{664769C3-1BCD-4199-A34E-D1E7A0CBEAB8}" srcOrd="0" destOrd="0" parTransId="{66B31234-A1AB-4B16-A6B5-965AB81ECEB2}" sibTransId="{1415EFE9-5ABC-4300-A3C3-8B6B714D0EAD}"/>
    <dgm:cxn modelId="{467A6BD8-436A-4335-8D39-D70723E13F91}" srcId="{7A98FC32-90CE-4C01-8CF3-47CE21B78E2F}" destId="{1949F219-5583-450C-A2CF-C1232304CEA0}" srcOrd="2" destOrd="0" parTransId="{6E3C3322-AB28-4FAA-B795-90051AF80B34}" sibTransId="{9D737481-9FC1-4FC9-BA1D-51F79E22694B}"/>
    <dgm:cxn modelId="{6D2B85D8-DE02-4B3D-83B6-081AE04D40E4}" srcId="{2DA1E864-07B8-454C-85B1-354577975247}" destId="{26A199DB-B5C7-47FF-BDF4-09A24716A8CD}" srcOrd="1" destOrd="0" parTransId="{1965EAA3-9988-4D6E-92AA-0930669B9798}" sibTransId="{F8FAB166-6CD4-4112-81EA-467D9D345168}"/>
    <dgm:cxn modelId="{7A8F79DC-A02D-4C4E-9EFA-957C00176488}" type="presOf" srcId="{E0637A1B-586E-48AD-B841-24EFF79F83DD}" destId="{3D566668-0042-4A27-834C-DB120E098B07}" srcOrd="0" destOrd="0" presId="urn:microsoft.com/office/officeart/2005/8/layout/process3"/>
    <dgm:cxn modelId="{F42A9DDF-416D-468B-B7E7-30742B75E227}" type="presOf" srcId="{26A199DB-B5C7-47FF-BDF4-09A24716A8CD}" destId="{3D566668-0042-4A27-834C-DB120E098B07}" srcOrd="0" destOrd="1" presId="urn:microsoft.com/office/officeart/2005/8/layout/process3"/>
    <dgm:cxn modelId="{AB5DABE9-D1FE-403D-AE50-455B50082CFF}" type="presOf" srcId="{1415EFE9-5ABC-4300-A3C3-8B6B714D0EAD}" destId="{D6F8B3BB-B255-4996-B3DC-9A9B0555B9CC}" srcOrd="0" destOrd="0" presId="urn:microsoft.com/office/officeart/2005/8/layout/process3"/>
    <dgm:cxn modelId="{F3D0DCF1-0E93-4C8E-BDFB-09CE9C64B42E}" type="presOf" srcId="{77B0BF6D-F105-477D-9DBE-20846B523134}" destId="{C02194D7-DEE2-4703-A0F3-DF4EE27BC3F9}" srcOrd="0" destOrd="3" presId="urn:microsoft.com/office/officeart/2005/8/layout/process3"/>
    <dgm:cxn modelId="{4E70B4F2-E850-4B88-9B2E-B8D4B7ED14AF}" srcId="{7A98FC32-90CE-4C01-8CF3-47CE21B78E2F}" destId="{922FB824-33D7-4B81-9F9D-5BC92D9CF487}" srcOrd="4" destOrd="0" parTransId="{83739ED8-DFCB-4D69-99D9-C87AE12A3944}" sibTransId="{ACD8B120-715D-4539-B3F9-D890FDD2815F}"/>
    <dgm:cxn modelId="{F766ADFB-32D9-4358-ABFC-17EDF2B1ECA0}" type="presOf" srcId="{16459864-150A-4359-A398-F7D04FD95FC3}" destId="{4A1F59EC-EE9C-46E2-B052-B944C65C833D}" srcOrd="0" destOrd="0" presId="urn:microsoft.com/office/officeart/2005/8/layout/process3"/>
    <dgm:cxn modelId="{2D9AB8D6-BFDF-4DD1-B9A8-0A9145ECFC7E}" type="presParOf" srcId="{55445AAC-6C38-42B0-86FC-5ED3F34D8075}" destId="{2B5D00B9-F864-42A6-869A-2ED6B4326BD0}" srcOrd="0" destOrd="0" presId="urn:microsoft.com/office/officeart/2005/8/layout/process3"/>
    <dgm:cxn modelId="{05A12FC0-8E70-4BF5-BAE4-C67B645E1A48}" type="presParOf" srcId="{2B5D00B9-F864-42A6-869A-2ED6B4326BD0}" destId="{57415C5F-1D35-4947-9BF3-55D1894F4A29}" srcOrd="0" destOrd="0" presId="urn:microsoft.com/office/officeart/2005/8/layout/process3"/>
    <dgm:cxn modelId="{910282ED-ECCD-4789-9C67-0655FE1033AE}" type="presParOf" srcId="{2B5D00B9-F864-42A6-869A-2ED6B4326BD0}" destId="{29FCDBBB-BF6D-4396-B9B9-196ADC2DFBC2}" srcOrd="1" destOrd="0" presId="urn:microsoft.com/office/officeart/2005/8/layout/process3"/>
    <dgm:cxn modelId="{AA70ECA2-BAD4-4D8B-A132-6E52DF6DAE18}" type="presParOf" srcId="{2B5D00B9-F864-42A6-869A-2ED6B4326BD0}" destId="{AEA42403-44AB-4BDD-84BC-29171976F22B}" srcOrd="2" destOrd="0" presId="urn:microsoft.com/office/officeart/2005/8/layout/process3"/>
    <dgm:cxn modelId="{4CB1232B-A113-423F-B85F-1C30C877F49F}" type="presParOf" srcId="{55445AAC-6C38-42B0-86FC-5ED3F34D8075}" destId="{D6F8B3BB-B255-4996-B3DC-9A9B0555B9CC}" srcOrd="1" destOrd="0" presId="urn:microsoft.com/office/officeart/2005/8/layout/process3"/>
    <dgm:cxn modelId="{9F3C9A1C-186B-4DFB-8CEE-D37FE0082509}" type="presParOf" srcId="{D6F8B3BB-B255-4996-B3DC-9A9B0555B9CC}" destId="{E4D7B87E-C188-47FB-AB4E-2FDFD61634BB}" srcOrd="0" destOrd="0" presId="urn:microsoft.com/office/officeart/2005/8/layout/process3"/>
    <dgm:cxn modelId="{2955C2EF-2179-48F8-A7E8-71658C94BF3F}" type="presParOf" srcId="{55445AAC-6C38-42B0-86FC-5ED3F34D8075}" destId="{B02F2790-8FDD-4FF6-9EEE-4624F817CF8C}" srcOrd="2" destOrd="0" presId="urn:microsoft.com/office/officeart/2005/8/layout/process3"/>
    <dgm:cxn modelId="{26931DB3-D2F9-47EF-B45C-F164E5BD95B1}" type="presParOf" srcId="{B02F2790-8FDD-4FF6-9EEE-4624F817CF8C}" destId="{C394DC58-C149-4269-8290-1230621AD341}" srcOrd="0" destOrd="0" presId="urn:microsoft.com/office/officeart/2005/8/layout/process3"/>
    <dgm:cxn modelId="{120C4E70-C7D3-4F17-A1DB-4E90493A9A25}" type="presParOf" srcId="{B02F2790-8FDD-4FF6-9EEE-4624F817CF8C}" destId="{76DCF9C4-F343-495B-82C3-5389FC92E896}" srcOrd="1" destOrd="0" presId="urn:microsoft.com/office/officeart/2005/8/layout/process3"/>
    <dgm:cxn modelId="{7F9A2BC5-E966-4255-ACA3-975C53CA6999}" type="presParOf" srcId="{B02F2790-8FDD-4FF6-9EEE-4624F817CF8C}" destId="{C02194D7-DEE2-4703-A0F3-DF4EE27BC3F9}" srcOrd="2" destOrd="0" presId="urn:microsoft.com/office/officeart/2005/8/layout/process3"/>
    <dgm:cxn modelId="{CBA0B56F-2354-47C4-A54C-44F91B9EB9E0}" type="presParOf" srcId="{55445AAC-6C38-42B0-86FC-5ED3F34D8075}" destId="{4A1F59EC-EE9C-46E2-B052-B944C65C833D}" srcOrd="3" destOrd="0" presId="urn:microsoft.com/office/officeart/2005/8/layout/process3"/>
    <dgm:cxn modelId="{44998498-1568-4E67-B7F7-E5DFE9804DE9}" type="presParOf" srcId="{4A1F59EC-EE9C-46E2-B052-B944C65C833D}" destId="{78F9FAE7-D3DC-4185-8A84-6EEDFA96A66B}" srcOrd="0" destOrd="0" presId="urn:microsoft.com/office/officeart/2005/8/layout/process3"/>
    <dgm:cxn modelId="{03740F4B-ED50-4AA3-B131-523A734236CA}" type="presParOf" srcId="{55445AAC-6C38-42B0-86FC-5ED3F34D8075}" destId="{3B21F20F-1874-41F7-A2CD-704D575468DB}" srcOrd="4" destOrd="0" presId="urn:microsoft.com/office/officeart/2005/8/layout/process3"/>
    <dgm:cxn modelId="{33B5E33D-8F36-4C50-8E86-24FE0946FF88}" type="presParOf" srcId="{3B21F20F-1874-41F7-A2CD-704D575468DB}" destId="{398DB313-7255-43E9-BAB3-98CBC05F9AC0}" srcOrd="0" destOrd="0" presId="urn:microsoft.com/office/officeart/2005/8/layout/process3"/>
    <dgm:cxn modelId="{9A3AE61F-67E3-4C3A-A1AA-F0711FAEB013}" type="presParOf" srcId="{3B21F20F-1874-41F7-A2CD-704D575468DB}" destId="{4152E4BD-DA8D-49E0-8C4B-6A3143CC5513}" srcOrd="1" destOrd="0" presId="urn:microsoft.com/office/officeart/2005/8/layout/process3"/>
    <dgm:cxn modelId="{9D8CB962-4B58-413E-AFBD-EA17464438AD}" type="presParOf" srcId="{3B21F20F-1874-41F7-A2CD-704D575468DB}" destId="{3D566668-0042-4A27-834C-DB120E098B0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A4204A-B559-4E50-A850-6C5E441706E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714A0E0-576F-4016-B005-1EEF68F85BD0}">
      <dgm:prSet phldrT="[Text]"/>
      <dgm:spPr/>
      <dgm:t>
        <a:bodyPr/>
        <a:lstStyle/>
        <a:p>
          <a:r>
            <a:rPr lang="en-US" dirty="0"/>
            <a:t>Respondent-ready PDFs for short forms and profiles on HealthMeasures.net</a:t>
          </a:r>
        </a:p>
      </dgm:t>
    </dgm:pt>
    <dgm:pt modelId="{0ADBC576-B79F-4F40-A627-D2928FAFE806}" type="parTrans" cxnId="{6F14D475-69E0-41B9-984F-33E78DD5DF26}">
      <dgm:prSet/>
      <dgm:spPr/>
      <dgm:t>
        <a:bodyPr/>
        <a:lstStyle/>
        <a:p>
          <a:endParaRPr lang="en-US"/>
        </a:p>
      </dgm:t>
    </dgm:pt>
    <dgm:pt modelId="{6DEF4066-EC32-4C94-B37E-9DC1CC216A12}" type="sibTrans" cxnId="{6F14D475-69E0-41B9-984F-33E78DD5DF26}">
      <dgm:prSet/>
      <dgm:spPr/>
      <dgm:t>
        <a:bodyPr/>
        <a:lstStyle/>
        <a:p>
          <a:endParaRPr lang="en-US"/>
        </a:p>
      </dgm:t>
    </dgm:pt>
    <dgm:pt modelId="{1F7109F2-1A60-4FFE-BBB7-40C28ED26BE1}">
      <dgm:prSet phldrT="[Text]"/>
      <dgm:spPr>
        <a:solidFill>
          <a:srgbClr val="74C7FF"/>
        </a:solidFill>
      </dgm:spPr>
      <dgm:t>
        <a:bodyPr/>
        <a:lstStyle/>
        <a:p>
          <a:r>
            <a:rPr lang="en-US" dirty="0">
              <a:solidFill>
                <a:schemeClr val="tx1"/>
              </a:solidFill>
            </a:rPr>
            <a:t>Using a Computer</a:t>
          </a:r>
        </a:p>
      </dgm:t>
    </dgm:pt>
    <dgm:pt modelId="{FF7990BA-71C1-4A23-8EC9-0AB86930D3C1}" type="parTrans" cxnId="{BA74B396-CDD4-437E-891F-364A27E1A2EA}">
      <dgm:prSet/>
      <dgm:spPr/>
      <dgm:t>
        <a:bodyPr/>
        <a:lstStyle/>
        <a:p>
          <a:endParaRPr lang="en-US"/>
        </a:p>
      </dgm:t>
    </dgm:pt>
    <dgm:pt modelId="{C9708264-8046-47A8-9A25-79B115A9CA89}" type="sibTrans" cxnId="{BA74B396-CDD4-437E-891F-364A27E1A2EA}">
      <dgm:prSet/>
      <dgm:spPr/>
      <dgm:t>
        <a:bodyPr/>
        <a:lstStyle/>
        <a:p>
          <a:endParaRPr lang="en-US"/>
        </a:p>
      </dgm:t>
    </dgm:pt>
    <dgm:pt modelId="{01E2AC68-C222-4249-B5DE-54BB048E2E09}">
      <dgm:prSet phldrT="[Text]"/>
      <dgm:spPr/>
      <dgm:t>
        <a:bodyPr/>
        <a:lstStyle/>
        <a:p>
          <a:r>
            <a:rPr lang="en-US" dirty="0"/>
            <a:t>Required for administration of CATs</a:t>
          </a:r>
        </a:p>
      </dgm:t>
    </dgm:pt>
    <dgm:pt modelId="{B4D5CCC4-5196-4D35-908D-95C02A589665}" type="parTrans" cxnId="{CC44A8ED-93DF-41DE-96F5-3AD56B1E5450}">
      <dgm:prSet/>
      <dgm:spPr/>
      <dgm:t>
        <a:bodyPr/>
        <a:lstStyle/>
        <a:p>
          <a:endParaRPr lang="en-US"/>
        </a:p>
      </dgm:t>
    </dgm:pt>
    <dgm:pt modelId="{CAF318DD-A9BB-4774-9AC9-6197BAE02002}" type="sibTrans" cxnId="{CC44A8ED-93DF-41DE-96F5-3AD56B1E5450}">
      <dgm:prSet/>
      <dgm:spPr/>
      <dgm:t>
        <a:bodyPr/>
        <a:lstStyle/>
        <a:p>
          <a:endParaRPr lang="en-US"/>
        </a:p>
      </dgm:t>
    </dgm:pt>
    <dgm:pt modelId="{B6062D0D-EBA3-4D90-9BEA-D1FE2C7BEB94}">
      <dgm:prSet phldrT="[Text]"/>
      <dgm:spPr>
        <a:solidFill>
          <a:srgbClr val="74C7FF"/>
        </a:solidFill>
      </dgm:spPr>
      <dgm:t>
        <a:bodyPr/>
        <a:lstStyle/>
        <a:p>
          <a:r>
            <a:rPr lang="en-US" dirty="0">
              <a:solidFill>
                <a:schemeClr val="tx1"/>
              </a:solidFill>
            </a:rPr>
            <a:t>Using</a:t>
          </a:r>
          <a:r>
            <a:rPr lang="en-US" dirty="0"/>
            <a:t> </a:t>
          </a:r>
          <a:r>
            <a:rPr lang="en-US" dirty="0">
              <a:solidFill>
                <a:schemeClr val="tx1"/>
              </a:solidFill>
            </a:rPr>
            <a:t>Paper </a:t>
          </a:r>
        </a:p>
      </dgm:t>
    </dgm:pt>
    <dgm:pt modelId="{981BF5F5-8E15-498B-9CBE-D907DD6E1ADE}" type="sibTrans" cxnId="{362ACBEC-C507-4CE2-AB2D-0AA5DEBE20CD}">
      <dgm:prSet/>
      <dgm:spPr/>
      <dgm:t>
        <a:bodyPr/>
        <a:lstStyle/>
        <a:p>
          <a:endParaRPr lang="en-US"/>
        </a:p>
      </dgm:t>
    </dgm:pt>
    <dgm:pt modelId="{BB062DCB-1292-4150-BD86-6EC703165D9E}" type="parTrans" cxnId="{362ACBEC-C507-4CE2-AB2D-0AA5DEBE20CD}">
      <dgm:prSet/>
      <dgm:spPr/>
      <dgm:t>
        <a:bodyPr/>
        <a:lstStyle/>
        <a:p>
          <a:endParaRPr lang="en-US"/>
        </a:p>
      </dgm:t>
    </dgm:pt>
    <dgm:pt modelId="{2D629D51-B9B8-4A67-BAFB-C313ACE7A29B}">
      <dgm:prSet phldrT="[Text]"/>
      <dgm:spPr/>
      <dgm:t>
        <a:bodyPr/>
        <a:lstStyle/>
        <a:p>
          <a:r>
            <a:rPr lang="en-US" dirty="0"/>
            <a:t>Minimal technology needed; staff time required for data entry and scoring</a:t>
          </a:r>
        </a:p>
      </dgm:t>
    </dgm:pt>
    <dgm:pt modelId="{FBB3E9DF-1084-482D-B581-EB9CBF2EC5FD}" type="parTrans" cxnId="{92B7FDC7-CD7B-44C1-9116-52733B9B3422}">
      <dgm:prSet/>
      <dgm:spPr/>
      <dgm:t>
        <a:bodyPr/>
        <a:lstStyle/>
        <a:p>
          <a:endParaRPr lang="en-US"/>
        </a:p>
      </dgm:t>
    </dgm:pt>
    <dgm:pt modelId="{73758113-FAF1-4DAF-A78E-B2AA16285261}" type="sibTrans" cxnId="{92B7FDC7-CD7B-44C1-9116-52733B9B3422}">
      <dgm:prSet/>
      <dgm:spPr/>
      <dgm:t>
        <a:bodyPr/>
        <a:lstStyle/>
        <a:p>
          <a:endParaRPr lang="en-US"/>
        </a:p>
      </dgm:t>
    </dgm:pt>
    <dgm:pt modelId="{5BEDC28C-FF38-40E4-A55B-8B4F7BA57CAF}">
      <dgm:prSet phldrT="[Text]"/>
      <dgm:spPr/>
      <dgm:t>
        <a:bodyPr/>
        <a:lstStyle/>
        <a:p>
          <a:r>
            <a:rPr lang="en-US" dirty="0"/>
            <a:t>Neuro-QoL measures are available in REDCap and can be added to the Epic PROMIS CAT application via request.</a:t>
          </a:r>
          <a:endParaRPr lang="en-US" baseline="30000" dirty="0">
            <a:highlight>
              <a:srgbClr val="FFFF00"/>
            </a:highlight>
          </a:endParaRPr>
        </a:p>
      </dgm:t>
    </dgm:pt>
    <dgm:pt modelId="{246F3A18-D12B-4FF3-90AE-DAE644E35BDD}" type="parTrans" cxnId="{DCED1AC9-7798-4F23-8599-4F4FEA2EE523}">
      <dgm:prSet/>
      <dgm:spPr/>
      <dgm:t>
        <a:bodyPr/>
        <a:lstStyle/>
        <a:p>
          <a:endParaRPr lang="en-US"/>
        </a:p>
      </dgm:t>
    </dgm:pt>
    <dgm:pt modelId="{24A5050E-FFB3-4BD9-A049-007BA812D9BC}" type="sibTrans" cxnId="{DCED1AC9-7798-4F23-8599-4F4FEA2EE523}">
      <dgm:prSet/>
      <dgm:spPr/>
      <dgm:t>
        <a:bodyPr/>
        <a:lstStyle/>
        <a:p>
          <a:endParaRPr lang="en-US"/>
        </a:p>
      </dgm:t>
    </dgm:pt>
    <dgm:pt modelId="{DBA644D9-1BD2-4134-B377-0997D0CFEA4B}">
      <dgm:prSet phldrT="[Text]"/>
      <dgm:spPr/>
      <dgm:t>
        <a:bodyPr/>
        <a:lstStyle/>
        <a:p>
          <a:r>
            <a:rPr lang="en-US" baseline="0" dirty="0"/>
            <a:t>For a custom solution, the </a:t>
          </a:r>
          <a:r>
            <a:rPr lang="en-US" baseline="0" dirty="0" err="1"/>
            <a:t>HealthMeasures</a:t>
          </a:r>
          <a:r>
            <a:rPr lang="en-US" baseline="0" dirty="0"/>
            <a:t> API allows your data collection system to administer Neuro-</a:t>
          </a:r>
          <a:r>
            <a:rPr lang="en-US" baseline="0" dirty="0" err="1"/>
            <a:t>QoL</a:t>
          </a:r>
          <a:r>
            <a:rPr lang="en-US" baseline="0" dirty="0"/>
            <a:t> measures (including CATs)</a:t>
          </a:r>
        </a:p>
      </dgm:t>
    </dgm:pt>
    <dgm:pt modelId="{3292BCAE-9260-4D20-BF44-CEF4534396F4}" type="parTrans" cxnId="{EC4212EB-8699-45B1-94AF-E2F8361D59AE}">
      <dgm:prSet/>
      <dgm:spPr/>
      <dgm:t>
        <a:bodyPr/>
        <a:lstStyle/>
        <a:p>
          <a:endParaRPr lang="en-US"/>
        </a:p>
      </dgm:t>
    </dgm:pt>
    <dgm:pt modelId="{63FAC2CF-ACA7-4D8E-ADBC-3A096037234B}" type="sibTrans" cxnId="{EC4212EB-8699-45B1-94AF-E2F8361D59AE}">
      <dgm:prSet/>
      <dgm:spPr/>
      <dgm:t>
        <a:bodyPr/>
        <a:lstStyle/>
        <a:p>
          <a:endParaRPr lang="en-US"/>
        </a:p>
      </dgm:t>
    </dgm:pt>
    <dgm:pt modelId="{D93482BC-3465-439B-9BD3-B86FF49BA032}">
      <dgm:prSet/>
      <dgm:spPr>
        <a:solidFill>
          <a:srgbClr val="74C7FF"/>
        </a:solidFill>
      </dgm:spPr>
      <dgm:t>
        <a:bodyPr/>
        <a:lstStyle/>
        <a:p>
          <a:r>
            <a:rPr lang="en-US" dirty="0">
              <a:solidFill>
                <a:schemeClr val="tx1"/>
              </a:solidFill>
            </a:rPr>
            <a:t>Using the PROMIS or NIH Toolbox iPad App</a:t>
          </a:r>
        </a:p>
      </dgm:t>
    </dgm:pt>
    <dgm:pt modelId="{6046B17F-86D6-4774-9DA5-E2FA5465A980}" type="parTrans" cxnId="{347E94E1-29BE-4AC0-8CC7-E20FAAA2A366}">
      <dgm:prSet/>
      <dgm:spPr/>
      <dgm:t>
        <a:bodyPr/>
        <a:lstStyle/>
        <a:p>
          <a:endParaRPr lang="en-US"/>
        </a:p>
      </dgm:t>
    </dgm:pt>
    <dgm:pt modelId="{F6F6A26A-BBED-4AD2-A29C-CF5B9A76CA7E}" type="sibTrans" cxnId="{347E94E1-29BE-4AC0-8CC7-E20FAAA2A366}">
      <dgm:prSet/>
      <dgm:spPr/>
      <dgm:t>
        <a:bodyPr/>
        <a:lstStyle/>
        <a:p>
          <a:endParaRPr lang="en-US"/>
        </a:p>
      </dgm:t>
    </dgm:pt>
    <dgm:pt modelId="{CC1DB49E-70B9-499F-A6B1-F82A938F4898}">
      <dgm:prSet/>
      <dgm:spPr/>
      <dgm:t>
        <a:bodyPr/>
        <a:lstStyle/>
        <a:p>
          <a:r>
            <a:rPr lang="en-US" dirty="0"/>
            <a:t>Select Neuro-</a:t>
          </a:r>
          <a:r>
            <a:rPr lang="en-US" dirty="0" err="1"/>
            <a:t>QoL</a:t>
          </a:r>
          <a:r>
            <a:rPr lang="en-US" dirty="0"/>
            <a:t> CATs and short forms are available for administration through both the PROMIS and NIH Toolbox Apps</a:t>
          </a:r>
        </a:p>
      </dgm:t>
    </dgm:pt>
    <dgm:pt modelId="{51D511F6-7336-4538-8F2C-5C44FB380EE4}" type="parTrans" cxnId="{EFF3DDFE-1394-4AB0-9130-4C96FC4D5F42}">
      <dgm:prSet/>
      <dgm:spPr/>
      <dgm:t>
        <a:bodyPr/>
        <a:lstStyle/>
        <a:p>
          <a:endParaRPr lang="en-US"/>
        </a:p>
      </dgm:t>
    </dgm:pt>
    <dgm:pt modelId="{BC187CC0-15A0-4228-8122-CC083AFDCF56}" type="sibTrans" cxnId="{EFF3DDFE-1394-4AB0-9130-4C96FC4D5F42}">
      <dgm:prSet/>
      <dgm:spPr/>
      <dgm:t>
        <a:bodyPr/>
        <a:lstStyle/>
        <a:p>
          <a:endParaRPr lang="en-US"/>
        </a:p>
      </dgm:t>
    </dgm:pt>
    <dgm:pt modelId="{672AF6BA-9F3D-4072-B11B-AFE35CF83324}">
      <dgm:prSet/>
      <dgm:spPr/>
      <dgm:t>
        <a:bodyPr/>
        <a:lstStyle/>
        <a:p>
          <a:r>
            <a:rPr lang="en-US" dirty="0"/>
            <a:t>Available in the iTunes Store</a:t>
          </a:r>
        </a:p>
      </dgm:t>
    </dgm:pt>
    <dgm:pt modelId="{D4745215-9677-47AB-81FC-AEBCB78FDE08}" type="parTrans" cxnId="{E23C9D6D-9F76-4E01-8FCE-177C861B6F73}">
      <dgm:prSet/>
      <dgm:spPr/>
      <dgm:t>
        <a:bodyPr/>
        <a:lstStyle/>
        <a:p>
          <a:endParaRPr lang="en-US"/>
        </a:p>
      </dgm:t>
    </dgm:pt>
    <dgm:pt modelId="{3DFC0E08-6864-46F0-81D0-25BCF4F17931}" type="sibTrans" cxnId="{E23C9D6D-9F76-4E01-8FCE-177C861B6F73}">
      <dgm:prSet/>
      <dgm:spPr/>
      <dgm:t>
        <a:bodyPr/>
        <a:lstStyle/>
        <a:p>
          <a:endParaRPr lang="en-US"/>
        </a:p>
      </dgm:t>
    </dgm:pt>
    <dgm:pt modelId="{26E123D0-7224-432E-A8BA-4DF37193933A}" type="pres">
      <dgm:prSet presAssocID="{53A4204A-B559-4E50-A850-6C5E441706E4}" presName="linear" presStyleCnt="0">
        <dgm:presLayoutVars>
          <dgm:animLvl val="lvl"/>
          <dgm:resizeHandles val="exact"/>
        </dgm:presLayoutVars>
      </dgm:prSet>
      <dgm:spPr/>
    </dgm:pt>
    <dgm:pt modelId="{534FACA9-AC2F-47A0-96F1-9EEA642959F5}" type="pres">
      <dgm:prSet presAssocID="{B6062D0D-EBA3-4D90-9BEA-D1FE2C7BEB94}" presName="parentText" presStyleLbl="node1" presStyleIdx="0" presStyleCnt="3">
        <dgm:presLayoutVars>
          <dgm:chMax val="0"/>
          <dgm:bulletEnabled val="1"/>
        </dgm:presLayoutVars>
      </dgm:prSet>
      <dgm:spPr/>
    </dgm:pt>
    <dgm:pt modelId="{4499B5B1-5B2F-49DB-B66A-E4692BA25D45}" type="pres">
      <dgm:prSet presAssocID="{B6062D0D-EBA3-4D90-9BEA-D1FE2C7BEB94}" presName="childText" presStyleLbl="revTx" presStyleIdx="0" presStyleCnt="3">
        <dgm:presLayoutVars>
          <dgm:bulletEnabled val="1"/>
        </dgm:presLayoutVars>
      </dgm:prSet>
      <dgm:spPr/>
    </dgm:pt>
    <dgm:pt modelId="{EA9C5677-251A-433A-B0E2-1294DAFE2EF1}" type="pres">
      <dgm:prSet presAssocID="{1F7109F2-1A60-4FFE-BBB7-40C28ED26BE1}" presName="parentText" presStyleLbl="node1" presStyleIdx="1" presStyleCnt="3">
        <dgm:presLayoutVars>
          <dgm:chMax val="0"/>
          <dgm:bulletEnabled val="1"/>
        </dgm:presLayoutVars>
      </dgm:prSet>
      <dgm:spPr/>
    </dgm:pt>
    <dgm:pt modelId="{00816B33-7E55-47D9-9F19-5DB8F1E4F9E2}" type="pres">
      <dgm:prSet presAssocID="{1F7109F2-1A60-4FFE-BBB7-40C28ED26BE1}" presName="childText" presStyleLbl="revTx" presStyleIdx="1" presStyleCnt="3">
        <dgm:presLayoutVars>
          <dgm:bulletEnabled val="1"/>
        </dgm:presLayoutVars>
      </dgm:prSet>
      <dgm:spPr/>
    </dgm:pt>
    <dgm:pt modelId="{DFDF93C5-6BE8-413B-BF99-05F42589496B}" type="pres">
      <dgm:prSet presAssocID="{D93482BC-3465-439B-9BD3-B86FF49BA032}" presName="parentText" presStyleLbl="node1" presStyleIdx="2" presStyleCnt="3">
        <dgm:presLayoutVars>
          <dgm:chMax val="0"/>
          <dgm:bulletEnabled val="1"/>
        </dgm:presLayoutVars>
      </dgm:prSet>
      <dgm:spPr/>
    </dgm:pt>
    <dgm:pt modelId="{3DD7E682-2817-403D-A90D-01930DA3A45E}" type="pres">
      <dgm:prSet presAssocID="{D93482BC-3465-439B-9BD3-B86FF49BA032}" presName="childText" presStyleLbl="revTx" presStyleIdx="2" presStyleCnt="3">
        <dgm:presLayoutVars>
          <dgm:bulletEnabled val="1"/>
        </dgm:presLayoutVars>
      </dgm:prSet>
      <dgm:spPr/>
    </dgm:pt>
  </dgm:ptLst>
  <dgm:cxnLst>
    <dgm:cxn modelId="{568DFF0D-F0BF-4243-9002-B01B1F2294FF}" type="presOf" srcId="{53A4204A-B559-4E50-A850-6C5E441706E4}" destId="{26E123D0-7224-432E-A8BA-4DF37193933A}" srcOrd="0" destOrd="0" presId="urn:microsoft.com/office/officeart/2005/8/layout/vList2"/>
    <dgm:cxn modelId="{3C28790F-E821-412F-B6AE-6DAA762700CB}" type="presOf" srcId="{CC1DB49E-70B9-499F-A6B1-F82A938F4898}" destId="{3DD7E682-2817-403D-A90D-01930DA3A45E}" srcOrd="0" destOrd="0" presId="urn:microsoft.com/office/officeart/2005/8/layout/vList2"/>
    <dgm:cxn modelId="{34E43312-F8F1-4C8D-9C91-964DED43FC84}" type="presOf" srcId="{5BEDC28C-FF38-40E4-A55B-8B4F7BA57CAF}" destId="{00816B33-7E55-47D9-9F19-5DB8F1E4F9E2}" srcOrd="0" destOrd="1" presId="urn:microsoft.com/office/officeart/2005/8/layout/vList2"/>
    <dgm:cxn modelId="{3040911E-8526-44AD-B674-3FDBD012671A}" type="presOf" srcId="{01E2AC68-C222-4249-B5DE-54BB048E2E09}" destId="{00816B33-7E55-47D9-9F19-5DB8F1E4F9E2}" srcOrd="0" destOrd="0" presId="urn:microsoft.com/office/officeart/2005/8/layout/vList2"/>
    <dgm:cxn modelId="{95CAB644-C527-4BF3-A4DE-00B07661B30D}" type="presOf" srcId="{B714A0E0-576F-4016-B005-1EEF68F85BD0}" destId="{4499B5B1-5B2F-49DB-B66A-E4692BA25D45}" srcOrd="0" destOrd="0" presId="urn:microsoft.com/office/officeart/2005/8/layout/vList2"/>
    <dgm:cxn modelId="{E23C9D6D-9F76-4E01-8FCE-177C861B6F73}" srcId="{D93482BC-3465-439B-9BD3-B86FF49BA032}" destId="{672AF6BA-9F3D-4072-B11B-AFE35CF83324}" srcOrd="1" destOrd="0" parTransId="{D4745215-9677-47AB-81FC-AEBCB78FDE08}" sibTransId="{3DFC0E08-6864-46F0-81D0-25BCF4F17931}"/>
    <dgm:cxn modelId="{6F14D475-69E0-41B9-984F-33E78DD5DF26}" srcId="{B6062D0D-EBA3-4D90-9BEA-D1FE2C7BEB94}" destId="{B714A0E0-576F-4016-B005-1EEF68F85BD0}" srcOrd="0" destOrd="0" parTransId="{0ADBC576-B79F-4F40-A627-D2928FAFE806}" sibTransId="{6DEF4066-EC32-4C94-B37E-9DC1CC216A12}"/>
    <dgm:cxn modelId="{DBBAC093-5141-4631-9DA4-E28FA2990E04}" type="presOf" srcId="{1F7109F2-1A60-4FFE-BBB7-40C28ED26BE1}" destId="{EA9C5677-251A-433A-B0E2-1294DAFE2EF1}" srcOrd="0" destOrd="0" presId="urn:microsoft.com/office/officeart/2005/8/layout/vList2"/>
    <dgm:cxn modelId="{BA74B396-CDD4-437E-891F-364A27E1A2EA}" srcId="{53A4204A-B559-4E50-A850-6C5E441706E4}" destId="{1F7109F2-1A60-4FFE-BBB7-40C28ED26BE1}" srcOrd="1" destOrd="0" parTransId="{FF7990BA-71C1-4A23-8EC9-0AB86930D3C1}" sibTransId="{C9708264-8046-47A8-9A25-79B115A9CA89}"/>
    <dgm:cxn modelId="{F872B597-34E1-45C0-AAF4-C9A457A18D3F}" type="presOf" srcId="{B6062D0D-EBA3-4D90-9BEA-D1FE2C7BEB94}" destId="{534FACA9-AC2F-47A0-96F1-9EEA642959F5}" srcOrd="0" destOrd="0" presId="urn:microsoft.com/office/officeart/2005/8/layout/vList2"/>
    <dgm:cxn modelId="{DB198B9A-4F4F-4036-9FFA-782FC477424A}" type="presOf" srcId="{DBA644D9-1BD2-4134-B377-0997D0CFEA4B}" destId="{00816B33-7E55-47D9-9F19-5DB8F1E4F9E2}" srcOrd="0" destOrd="2" presId="urn:microsoft.com/office/officeart/2005/8/layout/vList2"/>
    <dgm:cxn modelId="{79400FBB-800E-4096-B8FB-7D59AB45C7F0}" type="presOf" srcId="{672AF6BA-9F3D-4072-B11B-AFE35CF83324}" destId="{3DD7E682-2817-403D-A90D-01930DA3A45E}" srcOrd="0" destOrd="1" presId="urn:microsoft.com/office/officeart/2005/8/layout/vList2"/>
    <dgm:cxn modelId="{92B7FDC7-CD7B-44C1-9116-52733B9B3422}" srcId="{B6062D0D-EBA3-4D90-9BEA-D1FE2C7BEB94}" destId="{2D629D51-B9B8-4A67-BAFB-C313ACE7A29B}" srcOrd="1" destOrd="0" parTransId="{FBB3E9DF-1084-482D-B581-EB9CBF2EC5FD}" sibTransId="{73758113-FAF1-4DAF-A78E-B2AA16285261}"/>
    <dgm:cxn modelId="{DCED1AC9-7798-4F23-8599-4F4FEA2EE523}" srcId="{1F7109F2-1A60-4FFE-BBB7-40C28ED26BE1}" destId="{5BEDC28C-FF38-40E4-A55B-8B4F7BA57CAF}" srcOrd="1" destOrd="0" parTransId="{246F3A18-D12B-4FF3-90AE-DAE644E35BDD}" sibTransId="{24A5050E-FFB3-4BD9-A049-007BA812D9BC}"/>
    <dgm:cxn modelId="{347E94E1-29BE-4AC0-8CC7-E20FAAA2A366}" srcId="{53A4204A-B559-4E50-A850-6C5E441706E4}" destId="{D93482BC-3465-439B-9BD3-B86FF49BA032}" srcOrd="2" destOrd="0" parTransId="{6046B17F-86D6-4774-9DA5-E2FA5465A980}" sibTransId="{F6F6A26A-BBED-4AD2-A29C-CF5B9A76CA7E}"/>
    <dgm:cxn modelId="{B150F5E5-8644-40E0-BCED-29D36EB1B617}" type="presOf" srcId="{D93482BC-3465-439B-9BD3-B86FF49BA032}" destId="{DFDF93C5-6BE8-413B-BF99-05F42589496B}" srcOrd="0" destOrd="0" presId="urn:microsoft.com/office/officeart/2005/8/layout/vList2"/>
    <dgm:cxn modelId="{EC4212EB-8699-45B1-94AF-E2F8361D59AE}" srcId="{1F7109F2-1A60-4FFE-BBB7-40C28ED26BE1}" destId="{DBA644D9-1BD2-4134-B377-0997D0CFEA4B}" srcOrd="2" destOrd="0" parTransId="{3292BCAE-9260-4D20-BF44-CEF4534396F4}" sibTransId="{63FAC2CF-ACA7-4D8E-ADBC-3A096037234B}"/>
    <dgm:cxn modelId="{362ACBEC-C507-4CE2-AB2D-0AA5DEBE20CD}" srcId="{53A4204A-B559-4E50-A850-6C5E441706E4}" destId="{B6062D0D-EBA3-4D90-9BEA-D1FE2C7BEB94}" srcOrd="0" destOrd="0" parTransId="{BB062DCB-1292-4150-BD86-6EC703165D9E}" sibTransId="{981BF5F5-8E15-498B-9CBE-D907DD6E1ADE}"/>
    <dgm:cxn modelId="{CC44A8ED-93DF-41DE-96F5-3AD56B1E5450}" srcId="{1F7109F2-1A60-4FFE-BBB7-40C28ED26BE1}" destId="{01E2AC68-C222-4249-B5DE-54BB048E2E09}" srcOrd="0" destOrd="0" parTransId="{B4D5CCC4-5196-4D35-908D-95C02A589665}" sibTransId="{CAF318DD-A9BB-4774-9AC9-6197BAE02002}"/>
    <dgm:cxn modelId="{6A240EF8-A557-450B-8EC6-41FE8413F475}" type="presOf" srcId="{2D629D51-B9B8-4A67-BAFB-C313ACE7A29B}" destId="{4499B5B1-5B2F-49DB-B66A-E4692BA25D45}" srcOrd="0" destOrd="1" presId="urn:microsoft.com/office/officeart/2005/8/layout/vList2"/>
    <dgm:cxn modelId="{EFF3DDFE-1394-4AB0-9130-4C96FC4D5F42}" srcId="{D93482BC-3465-439B-9BD3-B86FF49BA032}" destId="{CC1DB49E-70B9-499F-A6B1-F82A938F4898}" srcOrd="0" destOrd="0" parTransId="{51D511F6-7336-4538-8F2C-5C44FB380EE4}" sibTransId="{BC187CC0-15A0-4228-8122-CC083AFDCF56}"/>
    <dgm:cxn modelId="{DE30A378-5A8E-457C-B39C-294A3335FF69}" type="presParOf" srcId="{26E123D0-7224-432E-A8BA-4DF37193933A}" destId="{534FACA9-AC2F-47A0-96F1-9EEA642959F5}" srcOrd="0" destOrd="0" presId="urn:microsoft.com/office/officeart/2005/8/layout/vList2"/>
    <dgm:cxn modelId="{04C16D76-37AD-459D-B37A-0FC515576E58}" type="presParOf" srcId="{26E123D0-7224-432E-A8BA-4DF37193933A}" destId="{4499B5B1-5B2F-49DB-B66A-E4692BA25D45}" srcOrd="1" destOrd="0" presId="urn:microsoft.com/office/officeart/2005/8/layout/vList2"/>
    <dgm:cxn modelId="{4C259050-FBB7-40DD-A4DB-D5F483694E8D}" type="presParOf" srcId="{26E123D0-7224-432E-A8BA-4DF37193933A}" destId="{EA9C5677-251A-433A-B0E2-1294DAFE2EF1}" srcOrd="2" destOrd="0" presId="urn:microsoft.com/office/officeart/2005/8/layout/vList2"/>
    <dgm:cxn modelId="{1F212116-0601-49CF-A48D-EF2331BC249C}" type="presParOf" srcId="{26E123D0-7224-432E-A8BA-4DF37193933A}" destId="{00816B33-7E55-47D9-9F19-5DB8F1E4F9E2}" srcOrd="3" destOrd="0" presId="urn:microsoft.com/office/officeart/2005/8/layout/vList2"/>
    <dgm:cxn modelId="{00459466-9038-42AD-A925-1543D9F71719}" type="presParOf" srcId="{26E123D0-7224-432E-A8BA-4DF37193933A}" destId="{DFDF93C5-6BE8-413B-BF99-05F42589496B}" srcOrd="4" destOrd="0" presId="urn:microsoft.com/office/officeart/2005/8/layout/vList2"/>
    <dgm:cxn modelId="{3B82D409-AD39-49EB-98DA-A7C6B23FA4CD}" type="presParOf" srcId="{26E123D0-7224-432E-A8BA-4DF37193933A}" destId="{3DD7E682-2817-403D-A90D-01930DA3A45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943A6C-73C5-466E-8534-6F4C9A10013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37ED3060-D9FE-4D7C-8AC3-C509C1C3E9F1}">
      <dgm:prSet phldrT="[Text]"/>
      <dgm:spPr>
        <a:solidFill>
          <a:srgbClr val="74C7FF"/>
        </a:solidFill>
      </dgm:spPr>
      <dgm:t>
        <a:bodyPr/>
        <a:lstStyle/>
        <a:p>
          <a:r>
            <a:rPr lang="en-US" dirty="0" err="1">
              <a:solidFill>
                <a:schemeClr val="tx1"/>
              </a:solidFill>
            </a:rPr>
            <a:t>HealthMeasures</a:t>
          </a:r>
          <a:r>
            <a:rPr lang="en-US" dirty="0">
              <a:solidFill>
                <a:schemeClr val="tx1"/>
              </a:solidFill>
            </a:rPr>
            <a:t> Scoring Service</a:t>
          </a:r>
          <a:r>
            <a:rPr lang="en-US" dirty="0"/>
            <a:t>	</a:t>
          </a:r>
        </a:p>
      </dgm:t>
    </dgm:pt>
    <dgm:pt modelId="{56890AE7-8A70-4CF0-A00D-93DF14DBB15B}" type="parTrans" cxnId="{A98160B0-BED8-4660-A596-01227713E5C7}">
      <dgm:prSet/>
      <dgm:spPr/>
      <dgm:t>
        <a:bodyPr/>
        <a:lstStyle/>
        <a:p>
          <a:endParaRPr lang="en-US"/>
        </a:p>
      </dgm:t>
    </dgm:pt>
    <dgm:pt modelId="{21955BF0-3702-4C82-9CE7-1661932567AC}" type="sibTrans" cxnId="{A98160B0-BED8-4660-A596-01227713E5C7}">
      <dgm:prSet/>
      <dgm:spPr>
        <a:solidFill>
          <a:schemeClr val="bg1"/>
        </a:solidFill>
      </dgm:spPr>
      <dgm:t>
        <a:bodyPr/>
        <a:lstStyle/>
        <a:p>
          <a:endParaRPr lang="en-US"/>
        </a:p>
      </dgm:t>
    </dgm:pt>
    <dgm:pt modelId="{88427F75-DE65-4729-93A8-09DB85886667}">
      <dgm:prSet phldrT="[Text]"/>
      <dgm:spPr/>
      <dgm:t>
        <a:bodyPr/>
        <a:lstStyle/>
        <a:p>
          <a:r>
            <a:rPr lang="en-US" dirty="0"/>
            <a:t>Free, web-based application</a:t>
          </a:r>
          <a:br>
            <a:rPr lang="en-US" dirty="0"/>
          </a:br>
          <a:endParaRPr lang="en-US" dirty="0"/>
        </a:p>
      </dgm:t>
    </dgm:pt>
    <dgm:pt modelId="{A3B3BCDF-E0F9-4621-8A9D-110155AEA16D}" type="parTrans" cxnId="{2F1FEF6C-5642-485D-9E23-C6D032E8CEF7}">
      <dgm:prSet/>
      <dgm:spPr/>
      <dgm:t>
        <a:bodyPr/>
        <a:lstStyle/>
        <a:p>
          <a:endParaRPr lang="en-US"/>
        </a:p>
      </dgm:t>
    </dgm:pt>
    <dgm:pt modelId="{B383F1CE-6B1C-45FA-9398-EC0738F7E3C5}" type="sibTrans" cxnId="{2F1FEF6C-5642-485D-9E23-C6D032E8CEF7}">
      <dgm:prSet/>
      <dgm:spPr/>
      <dgm:t>
        <a:bodyPr/>
        <a:lstStyle/>
        <a:p>
          <a:endParaRPr lang="en-US"/>
        </a:p>
      </dgm:t>
    </dgm:pt>
    <dgm:pt modelId="{6B1F4A65-8899-480A-971B-62704832849B}">
      <dgm:prSet phldrT="[Text]"/>
      <dgm:spPr>
        <a:solidFill>
          <a:srgbClr val="74C7FF"/>
        </a:solidFill>
      </dgm:spPr>
      <dgm:t>
        <a:bodyPr/>
        <a:lstStyle/>
        <a:p>
          <a:r>
            <a:rPr lang="en-US" dirty="0">
              <a:solidFill>
                <a:schemeClr val="tx1"/>
              </a:solidFill>
            </a:rPr>
            <a:t>Automatic Scoring via Administration Platform</a:t>
          </a:r>
          <a:r>
            <a:rPr lang="en-US" dirty="0"/>
            <a:t>	</a:t>
          </a:r>
        </a:p>
      </dgm:t>
    </dgm:pt>
    <dgm:pt modelId="{B16FF22F-7902-4D46-BB1B-B14AB56843B8}" type="parTrans" cxnId="{18F2146B-060D-4036-8CE6-20373BCA5F18}">
      <dgm:prSet/>
      <dgm:spPr/>
      <dgm:t>
        <a:bodyPr/>
        <a:lstStyle/>
        <a:p>
          <a:endParaRPr lang="en-US"/>
        </a:p>
      </dgm:t>
    </dgm:pt>
    <dgm:pt modelId="{82DD17A1-8A57-4F22-9323-2B0312D1AA90}" type="sibTrans" cxnId="{18F2146B-060D-4036-8CE6-20373BCA5F18}">
      <dgm:prSet/>
      <dgm:spPr>
        <a:solidFill>
          <a:schemeClr val="bg1"/>
        </a:solidFill>
      </dgm:spPr>
      <dgm:t>
        <a:bodyPr/>
        <a:lstStyle/>
        <a:p>
          <a:endParaRPr lang="en-US"/>
        </a:p>
      </dgm:t>
    </dgm:pt>
    <dgm:pt modelId="{3B27F9B2-34AB-4BE6-973F-422266BEFC64}">
      <dgm:prSet phldrT="[Text]"/>
      <dgm:spPr/>
      <dgm:t>
        <a:bodyPr/>
        <a:lstStyle/>
        <a:p>
          <a:r>
            <a:rPr lang="en-US" dirty="0"/>
            <a:t>Many data collection tools such as </a:t>
          </a:r>
          <a:r>
            <a:rPr lang="en-US" dirty="0" err="1"/>
            <a:t>REDCap</a:t>
          </a:r>
          <a:r>
            <a:rPr lang="en-US" dirty="0"/>
            <a:t> automatically score responses &amp; deliver results </a:t>
          </a:r>
        </a:p>
      </dgm:t>
    </dgm:pt>
    <dgm:pt modelId="{0622828C-F05A-4CC4-A60A-1419E43B6B7D}" type="parTrans" cxnId="{E657E870-924E-47D1-8B43-030088A02692}">
      <dgm:prSet/>
      <dgm:spPr/>
      <dgm:t>
        <a:bodyPr/>
        <a:lstStyle/>
        <a:p>
          <a:endParaRPr lang="en-US"/>
        </a:p>
      </dgm:t>
    </dgm:pt>
    <dgm:pt modelId="{92ADEC2F-3FFC-491E-B0E0-FF5C98E468AB}" type="sibTrans" cxnId="{E657E870-924E-47D1-8B43-030088A02692}">
      <dgm:prSet/>
      <dgm:spPr/>
      <dgm:t>
        <a:bodyPr/>
        <a:lstStyle/>
        <a:p>
          <a:endParaRPr lang="en-US"/>
        </a:p>
      </dgm:t>
    </dgm:pt>
    <dgm:pt modelId="{21FB8FA1-A560-4138-A2B2-C795B2297FEF}">
      <dgm:prSet phldrT="[Text]"/>
      <dgm:spPr>
        <a:solidFill>
          <a:srgbClr val="74C7FF"/>
        </a:solidFill>
      </dgm:spPr>
      <dgm:t>
        <a:bodyPr/>
        <a:lstStyle/>
        <a:p>
          <a:r>
            <a:rPr lang="en-US" dirty="0">
              <a:solidFill>
                <a:schemeClr val="tx1"/>
              </a:solidFill>
            </a:rPr>
            <a:t>By Hand</a:t>
          </a:r>
        </a:p>
      </dgm:t>
    </dgm:pt>
    <dgm:pt modelId="{1F85D01B-CBEF-4357-9D14-127AF9489C9C}" type="parTrans" cxnId="{2B03F9DD-194E-4C7F-B3C9-0CAAF18BA277}">
      <dgm:prSet/>
      <dgm:spPr/>
      <dgm:t>
        <a:bodyPr/>
        <a:lstStyle/>
        <a:p>
          <a:endParaRPr lang="en-US"/>
        </a:p>
      </dgm:t>
    </dgm:pt>
    <dgm:pt modelId="{929FA2B5-F192-4E15-B1E8-2E2E55C2E483}" type="sibTrans" cxnId="{2B03F9DD-194E-4C7F-B3C9-0CAAF18BA277}">
      <dgm:prSet/>
      <dgm:spPr/>
      <dgm:t>
        <a:bodyPr/>
        <a:lstStyle/>
        <a:p>
          <a:endParaRPr lang="en-US"/>
        </a:p>
      </dgm:t>
    </dgm:pt>
    <dgm:pt modelId="{32066DF6-F248-48C8-9100-50434717CF6C}">
      <dgm:prSet phldrT="[Text]"/>
      <dgm:spPr/>
      <dgm:t>
        <a:bodyPr/>
        <a:lstStyle/>
        <a:p>
          <a:r>
            <a:rPr lang="en-US" b="0" i="0" dirty="0"/>
            <a:t>The Scoring Manual provides details and instructions for scoring individual Neuro-</a:t>
          </a:r>
          <a:r>
            <a:rPr lang="en-US" b="0" i="0" dirty="0" err="1"/>
            <a:t>QoL</a:t>
          </a:r>
          <a:r>
            <a:rPr lang="en-US" b="0" i="0" dirty="0"/>
            <a:t> measures</a:t>
          </a:r>
          <a:br>
            <a:rPr lang="en-US" b="0" i="0" dirty="0"/>
          </a:br>
          <a:endParaRPr lang="en-US" b="0" dirty="0"/>
        </a:p>
      </dgm:t>
    </dgm:pt>
    <dgm:pt modelId="{24D17DD8-1BF1-4B9C-A0CC-B3C1EBF911A1}" type="parTrans" cxnId="{956E217A-C72A-404D-8D16-7F0DA107F8A0}">
      <dgm:prSet/>
      <dgm:spPr/>
      <dgm:t>
        <a:bodyPr/>
        <a:lstStyle/>
        <a:p>
          <a:endParaRPr lang="en-US"/>
        </a:p>
      </dgm:t>
    </dgm:pt>
    <dgm:pt modelId="{D31F8FC9-9BD5-437F-8539-64ED64A42ABE}" type="sibTrans" cxnId="{956E217A-C72A-404D-8D16-7F0DA107F8A0}">
      <dgm:prSet/>
      <dgm:spPr/>
      <dgm:t>
        <a:bodyPr/>
        <a:lstStyle/>
        <a:p>
          <a:endParaRPr lang="en-US"/>
        </a:p>
      </dgm:t>
    </dgm:pt>
    <dgm:pt modelId="{3BE78126-7775-4537-815F-1652551EB0B8}">
      <dgm:prSet phldrT="[Text]"/>
      <dgm:spPr/>
      <dgm:t>
        <a:bodyPr/>
        <a:lstStyle/>
        <a:p>
          <a:r>
            <a:rPr lang="en-US" dirty="0"/>
            <a:t>Receive scored file by email</a:t>
          </a:r>
          <a:br>
            <a:rPr lang="en-US" dirty="0"/>
          </a:br>
          <a:endParaRPr lang="en-US" dirty="0"/>
        </a:p>
      </dgm:t>
    </dgm:pt>
    <dgm:pt modelId="{DFBA2BB3-60DA-4D91-B17D-BFFDB16C336C}" type="parTrans" cxnId="{5E9F48E4-18BB-420B-8281-865E131C8BD9}">
      <dgm:prSet/>
      <dgm:spPr/>
      <dgm:t>
        <a:bodyPr/>
        <a:lstStyle/>
        <a:p>
          <a:endParaRPr lang="en-US"/>
        </a:p>
      </dgm:t>
    </dgm:pt>
    <dgm:pt modelId="{F7A22EB9-E932-4542-A752-08272EF0ED85}" type="sibTrans" cxnId="{5E9F48E4-18BB-420B-8281-865E131C8BD9}">
      <dgm:prSet/>
      <dgm:spPr/>
      <dgm:t>
        <a:bodyPr/>
        <a:lstStyle/>
        <a:p>
          <a:endParaRPr lang="en-US"/>
        </a:p>
      </dgm:t>
    </dgm:pt>
    <dgm:pt modelId="{FD463AA1-46DC-4CB5-8D57-D082FF942561}">
      <dgm:prSet phldrT="[Text]"/>
      <dgm:spPr/>
      <dgm:t>
        <a:bodyPr/>
        <a:lstStyle/>
        <a:p>
          <a:r>
            <a:rPr lang="en-US" dirty="0"/>
            <a:t>Most accurate and preferred method for calculating scores</a:t>
          </a:r>
        </a:p>
      </dgm:t>
    </dgm:pt>
    <dgm:pt modelId="{F27AD05F-822F-46A0-AD2C-830F01E0B535}" type="parTrans" cxnId="{D182971F-00DA-4E2F-9F14-19E6A40AA0D7}">
      <dgm:prSet/>
      <dgm:spPr/>
      <dgm:t>
        <a:bodyPr/>
        <a:lstStyle/>
        <a:p>
          <a:endParaRPr lang="en-US"/>
        </a:p>
      </dgm:t>
    </dgm:pt>
    <dgm:pt modelId="{F8288551-107A-4FF5-BD1D-FEE27BC3E574}" type="sibTrans" cxnId="{D182971F-00DA-4E2F-9F14-19E6A40AA0D7}">
      <dgm:prSet/>
      <dgm:spPr/>
      <dgm:t>
        <a:bodyPr/>
        <a:lstStyle/>
        <a:p>
          <a:endParaRPr lang="en-US"/>
        </a:p>
      </dgm:t>
    </dgm:pt>
    <dgm:pt modelId="{8C9B2405-D410-4741-8159-5044E3EFA4F1}">
      <dgm:prSet phldrT="[Text]"/>
      <dgm:spPr/>
      <dgm:t>
        <a:bodyPr/>
        <a:lstStyle/>
        <a:p>
          <a:r>
            <a:rPr lang="en-US" b="0" i="0" dirty="0"/>
            <a:t>Accessed using the Search &amp; View Measures feature and Scoring Instructions page on HealthMeasures.net</a:t>
          </a:r>
          <a:endParaRPr lang="en-US" dirty="0"/>
        </a:p>
      </dgm:t>
    </dgm:pt>
    <dgm:pt modelId="{9937160B-B605-41CB-9583-E5F0587810E2}" type="parTrans" cxnId="{95C8C3C4-B456-4ECB-812C-F3DC42746C68}">
      <dgm:prSet/>
      <dgm:spPr/>
      <dgm:t>
        <a:bodyPr/>
        <a:lstStyle/>
        <a:p>
          <a:endParaRPr lang="en-US"/>
        </a:p>
      </dgm:t>
    </dgm:pt>
    <dgm:pt modelId="{8FE910A9-9433-4BE5-83BD-BC2CD5985254}" type="sibTrans" cxnId="{95C8C3C4-B456-4ECB-812C-F3DC42746C68}">
      <dgm:prSet/>
      <dgm:spPr/>
      <dgm:t>
        <a:bodyPr/>
        <a:lstStyle/>
        <a:p>
          <a:endParaRPr lang="en-US"/>
        </a:p>
      </dgm:t>
    </dgm:pt>
    <dgm:pt modelId="{129FC7D6-B48C-4D5F-9261-CF98F579DA75}" type="pres">
      <dgm:prSet presAssocID="{E8943A6C-73C5-466E-8534-6F4C9A100134}" presName="linearFlow" presStyleCnt="0">
        <dgm:presLayoutVars>
          <dgm:dir/>
          <dgm:animLvl val="lvl"/>
          <dgm:resizeHandles val="exact"/>
        </dgm:presLayoutVars>
      </dgm:prSet>
      <dgm:spPr/>
    </dgm:pt>
    <dgm:pt modelId="{09DADC05-4DF9-49D7-A4D8-69C5FC4E6A9A}" type="pres">
      <dgm:prSet presAssocID="{37ED3060-D9FE-4D7C-8AC3-C509C1C3E9F1}" presName="composite" presStyleCnt="0"/>
      <dgm:spPr/>
    </dgm:pt>
    <dgm:pt modelId="{4BFE53C9-4E0A-4830-BE08-5A51403A13CB}" type="pres">
      <dgm:prSet presAssocID="{37ED3060-D9FE-4D7C-8AC3-C509C1C3E9F1}" presName="parTx" presStyleLbl="node1" presStyleIdx="0" presStyleCnt="3">
        <dgm:presLayoutVars>
          <dgm:chMax val="0"/>
          <dgm:chPref val="0"/>
          <dgm:bulletEnabled val="1"/>
        </dgm:presLayoutVars>
      </dgm:prSet>
      <dgm:spPr/>
    </dgm:pt>
    <dgm:pt modelId="{6D63E631-D37A-4886-9197-26D266A32B12}" type="pres">
      <dgm:prSet presAssocID="{37ED3060-D9FE-4D7C-8AC3-C509C1C3E9F1}" presName="parSh" presStyleLbl="node1" presStyleIdx="0" presStyleCnt="3"/>
      <dgm:spPr/>
    </dgm:pt>
    <dgm:pt modelId="{06E56CAB-C7D6-47EB-B2AF-ED8FDF71D95D}" type="pres">
      <dgm:prSet presAssocID="{37ED3060-D9FE-4D7C-8AC3-C509C1C3E9F1}" presName="desTx" presStyleLbl="fgAcc1" presStyleIdx="0" presStyleCnt="3">
        <dgm:presLayoutVars>
          <dgm:bulletEnabled val="1"/>
        </dgm:presLayoutVars>
      </dgm:prSet>
      <dgm:spPr/>
    </dgm:pt>
    <dgm:pt modelId="{517B3717-0514-4B4D-9160-9DF14A20179C}" type="pres">
      <dgm:prSet presAssocID="{21955BF0-3702-4C82-9CE7-1661932567AC}" presName="sibTrans" presStyleLbl="sibTrans2D1" presStyleIdx="0" presStyleCnt="2"/>
      <dgm:spPr/>
    </dgm:pt>
    <dgm:pt modelId="{B39BA9C3-884B-4431-AB53-54BE6D86A206}" type="pres">
      <dgm:prSet presAssocID="{21955BF0-3702-4C82-9CE7-1661932567AC}" presName="connTx" presStyleLbl="sibTrans2D1" presStyleIdx="0" presStyleCnt="2"/>
      <dgm:spPr/>
    </dgm:pt>
    <dgm:pt modelId="{CD5FC1A1-839D-41D8-B27F-85D3D2614138}" type="pres">
      <dgm:prSet presAssocID="{6B1F4A65-8899-480A-971B-62704832849B}" presName="composite" presStyleCnt="0"/>
      <dgm:spPr/>
    </dgm:pt>
    <dgm:pt modelId="{065DA47F-2726-49F1-961D-F00628C270C7}" type="pres">
      <dgm:prSet presAssocID="{6B1F4A65-8899-480A-971B-62704832849B}" presName="parTx" presStyleLbl="node1" presStyleIdx="0" presStyleCnt="3">
        <dgm:presLayoutVars>
          <dgm:chMax val="0"/>
          <dgm:chPref val="0"/>
          <dgm:bulletEnabled val="1"/>
        </dgm:presLayoutVars>
      </dgm:prSet>
      <dgm:spPr/>
    </dgm:pt>
    <dgm:pt modelId="{1D9478D0-3762-4917-8939-52646FBBBBAA}" type="pres">
      <dgm:prSet presAssocID="{6B1F4A65-8899-480A-971B-62704832849B}" presName="parSh" presStyleLbl="node1" presStyleIdx="1" presStyleCnt="3"/>
      <dgm:spPr/>
    </dgm:pt>
    <dgm:pt modelId="{19985481-2DE1-4C88-9D9D-871059FE0D0E}" type="pres">
      <dgm:prSet presAssocID="{6B1F4A65-8899-480A-971B-62704832849B}" presName="desTx" presStyleLbl="fgAcc1" presStyleIdx="1" presStyleCnt="3">
        <dgm:presLayoutVars>
          <dgm:bulletEnabled val="1"/>
        </dgm:presLayoutVars>
      </dgm:prSet>
      <dgm:spPr/>
    </dgm:pt>
    <dgm:pt modelId="{6F52251B-0263-494B-BA73-26910C10C15C}" type="pres">
      <dgm:prSet presAssocID="{82DD17A1-8A57-4F22-9323-2B0312D1AA90}" presName="sibTrans" presStyleLbl="sibTrans2D1" presStyleIdx="1" presStyleCnt="2"/>
      <dgm:spPr/>
    </dgm:pt>
    <dgm:pt modelId="{88CF12BB-3ED4-4D4F-B9BD-38D14BEB0D09}" type="pres">
      <dgm:prSet presAssocID="{82DD17A1-8A57-4F22-9323-2B0312D1AA90}" presName="connTx" presStyleLbl="sibTrans2D1" presStyleIdx="1" presStyleCnt="2"/>
      <dgm:spPr/>
    </dgm:pt>
    <dgm:pt modelId="{9F4C5B69-EFA1-4EB6-A090-35F322597746}" type="pres">
      <dgm:prSet presAssocID="{21FB8FA1-A560-4138-A2B2-C795B2297FEF}" presName="composite" presStyleCnt="0"/>
      <dgm:spPr/>
    </dgm:pt>
    <dgm:pt modelId="{4600B6D8-3B25-4848-89D5-54B28DD9E23E}" type="pres">
      <dgm:prSet presAssocID="{21FB8FA1-A560-4138-A2B2-C795B2297FEF}" presName="parTx" presStyleLbl="node1" presStyleIdx="1" presStyleCnt="3">
        <dgm:presLayoutVars>
          <dgm:chMax val="0"/>
          <dgm:chPref val="0"/>
          <dgm:bulletEnabled val="1"/>
        </dgm:presLayoutVars>
      </dgm:prSet>
      <dgm:spPr/>
    </dgm:pt>
    <dgm:pt modelId="{5D17FC02-FE89-4535-9514-A0136348D68E}" type="pres">
      <dgm:prSet presAssocID="{21FB8FA1-A560-4138-A2B2-C795B2297FEF}" presName="parSh" presStyleLbl="node1" presStyleIdx="2" presStyleCnt="3"/>
      <dgm:spPr/>
    </dgm:pt>
    <dgm:pt modelId="{E98A9C54-84AD-4BFA-817F-3A2A4F961966}" type="pres">
      <dgm:prSet presAssocID="{21FB8FA1-A560-4138-A2B2-C795B2297FEF}" presName="desTx" presStyleLbl="fgAcc1" presStyleIdx="2" presStyleCnt="3">
        <dgm:presLayoutVars>
          <dgm:bulletEnabled val="1"/>
        </dgm:presLayoutVars>
      </dgm:prSet>
      <dgm:spPr/>
    </dgm:pt>
  </dgm:ptLst>
  <dgm:cxnLst>
    <dgm:cxn modelId="{FD491016-8F5F-4CFA-81B7-D9D55BBD707F}" type="presOf" srcId="{3BE78126-7775-4537-815F-1652551EB0B8}" destId="{06E56CAB-C7D6-47EB-B2AF-ED8FDF71D95D}" srcOrd="0" destOrd="1" presId="urn:microsoft.com/office/officeart/2005/8/layout/process3"/>
    <dgm:cxn modelId="{D182971F-00DA-4E2F-9F14-19E6A40AA0D7}" srcId="{37ED3060-D9FE-4D7C-8AC3-C509C1C3E9F1}" destId="{FD463AA1-46DC-4CB5-8D57-D082FF942561}" srcOrd="2" destOrd="0" parTransId="{F27AD05F-822F-46A0-AD2C-830F01E0B535}" sibTransId="{F8288551-107A-4FF5-BD1D-FEE27BC3E574}"/>
    <dgm:cxn modelId="{5511F12C-FF02-4AFB-901E-FBB37010B7F9}" type="presOf" srcId="{8C9B2405-D410-4741-8159-5044E3EFA4F1}" destId="{E98A9C54-84AD-4BFA-817F-3A2A4F961966}" srcOrd="0" destOrd="1" presId="urn:microsoft.com/office/officeart/2005/8/layout/process3"/>
    <dgm:cxn modelId="{D3FA522D-9E79-499D-902D-2CD701AA3245}" type="presOf" srcId="{37ED3060-D9FE-4D7C-8AC3-C509C1C3E9F1}" destId="{4BFE53C9-4E0A-4830-BE08-5A51403A13CB}" srcOrd="0" destOrd="0" presId="urn:microsoft.com/office/officeart/2005/8/layout/process3"/>
    <dgm:cxn modelId="{3307FB3F-75CE-4EC5-A37C-7D3935568F77}" type="presOf" srcId="{21FB8FA1-A560-4138-A2B2-C795B2297FEF}" destId="{4600B6D8-3B25-4848-89D5-54B28DD9E23E}" srcOrd="0" destOrd="0" presId="urn:microsoft.com/office/officeart/2005/8/layout/process3"/>
    <dgm:cxn modelId="{950C5840-8CDF-410A-A64C-0D180519114F}" type="presOf" srcId="{E8943A6C-73C5-466E-8534-6F4C9A100134}" destId="{129FC7D6-B48C-4D5F-9261-CF98F579DA75}" srcOrd="0" destOrd="0" presId="urn:microsoft.com/office/officeart/2005/8/layout/process3"/>
    <dgm:cxn modelId="{C2512162-55C8-48AD-9152-021634CE7919}" type="presOf" srcId="{6B1F4A65-8899-480A-971B-62704832849B}" destId="{1D9478D0-3762-4917-8939-52646FBBBBAA}" srcOrd="1" destOrd="0" presId="urn:microsoft.com/office/officeart/2005/8/layout/process3"/>
    <dgm:cxn modelId="{E8EC5B63-F34D-4834-BE53-C2050E11B192}" type="presOf" srcId="{21FB8FA1-A560-4138-A2B2-C795B2297FEF}" destId="{5D17FC02-FE89-4535-9514-A0136348D68E}" srcOrd="1" destOrd="0" presId="urn:microsoft.com/office/officeart/2005/8/layout/process3"/>
    <dgm:cxn modelId="{2738AB65-D677-48FA-8808-FC42F750F326}" type="presOf" srcId="{3B27F9B2-34AB-4BE6-973F-422266BEFC64}" destId="{19985481-2DE1-4C88-9D9D-871059FE0D0E}" srcOrd="0" destOrd="0" presId="urn:microsoft.com/office/officeart/2005/8/layout/process3"/>
    <dgm:cxn modelId="{E8C25846-B774-4F10-A5D6-F37552DDD683}" type="presOf" srcId="{6B1F4A65-8899-480A-971B-62704832849B}" destId="{065DA47F-2726-49F1-961D-F00628C270C7}" srcOrd="0" destOrd="0" presId="urn:microsoft.com/office/officeart/2005/8/layout/process3"/>
    <dgm:cxn modelId="{18F2146B-060D-4036-8CE6-20373BCA5F18}" srcId="{E8943A6C-73C5-466E-8534-6F4C9A100134}" destId="{6B1F4A65-8899-480A-971B-62704832849B}" srcOrd="1" destOrd="0" parTransId="{B16FF22F-7902-4D46-BB1B-B14AB56843B8}" sibTransId="{82DD17A1-8A57-4F22-9323-2B0312D1AA90}"/>
    <dgm:cxn modelId="{2F1FEF6C-5642-485D-9E23-C6D032E8CEF7}" srcId="{37ED3060-D9FE-4D7C-8AC3-C509C1C3E9F1}" destId="{88427F75-DE65-4729-93A8-09DB85886667}" srcOrd="0" destOrd="0" parTransId="{A3B3BCDF-E0F9-4621-8A9D-110155AEA16D}" sibTransId="{B383F1CE-6B1C-45FA-9398-EC0738F7E3C5}"/>
    <dgm:cxn modelId="{E657E870-924E-47D1-8B43-030088A02692}" srcId="{6B1F4A65-8899-480A-971B-62704832849B}" destId="{3B27F9B2-34AB-4BE6-973F-422266BEFC64}" srcOrd="0" destOrd="0" parTransId="{0622828C-F05A-4CC4-A60A-1419E43B6B7D}" sibTransId="{92ADEC2F-3FFC-491E-B0E0-FF5C98E468AB}"/>
    <dgm:cxn modelId="{E0252074-93BD-463D-AA0A-D2D850374C81}" type="presOf" srcId="{82DD17A1-8A57-4F22-9323-2B0312D1AA90}" destId="{6F52251B-0263-494B-BA73-26910C10C15C}" srcOrd="0" destOrd="0" presId="urn:microsoft.com/office/officeart/2005/8/layout/process3"/>
    <dgm:cxn modelId="{956E217A-C72A-404D-8D16-7F0DA107F8A0}" srcId="{21FB8FA1-A560-4138-A2B2-C795B2297FEF}" destId="{32066DF6-F248-48C8-9100-50434717CF6C}" srcOrd="0" destOrd="0" parTransId="{24D17DD8-1BF1-4B9C-A0CC-B3C1EBF911A1}" sibTransId="{D31F8FC9-9BD5-437F-8539-64ED64A42ABE}"/>
    <dgm:cxn modelId="{3F2797A2-7364-49A8-A622-910603224A23}" type="presOf" srcId="{32066DF6-F248-48C8-9100-50434717CF6C}" destId="{E98A9C54-84AD-4BFA-817F-3A2A4F961966}" srcOrd="0" destOrd="0" presId="urn:microsoft.com/office/officeart/2005/8/layout/process3"/>
    <dgm:cxn modelId="{A86912A6-8D29-409F-AE27-7B2021D06975}" type="presOf" srcId="{82DD17A1-8A57-4F22-9323-2B0312D1AA90}" destId="{88CF12BB-3ED4-4D4F-B9BD-38D14BEB0D09}" srcOrd="1" destOrd="0" presId="urn:microsoft.com/office/officeart/2005/8/layout/process3"/>
    <dgm:cxn modelId="{7EF6E2AD-A148-474D-B1CC-A08CEE209CBE}" type="presOf" srcId="{21955BF0-3702-4C82-9CE7-1661932567AC}" destId="{517B3717-0514-4B4D-9160-9DF14A20179C}" srcOrd="0" destOrd="0" presId="urn:microsoft.com/office/officeart/2005/8/layout/process3"/>
    <dgm:cxn modelId="{A98160B0-BED8-4660-A596-01227713E5C7}" srcId="{E8943A6C-73C5-466E-8534-6F4C9A100134}" destId="{37ED3060-D9FE-4D7C-8AC3-C509C1C3E9F1}" srcOrd="0" destOrd="0" parTransId="{56890AE7-8A70-4CF0-A00D-93DF14DBB15B}" sibTransId="{21955BF0-3702-4C82-9CE7-1661932567AC}"/>
    <dgm:cxn modelId="{4F66EBC3-1E7D-47F3-AA5F-4EAD815D3C50}" type="presOf" srcId="{37ED3060-D9FE-4D7C-8AC3-C509C1C3E9F1}" destId="{6D63E631-D37A-4886-9197-26D266A32B12}" srcOrd="1" destOrd="0" presId="urn:microsoft.com/office/officeart/2005/8/layout/process3"/>
    <dgm:cxn modelId="{95C8C3C4-B456-4ECB-812C-F3DC42746C68}" srcId="{21FB8FA1-A560-4138-A2B2-C795B2297FEF}" destId="{8C9B2405-D410-4741-8159-5044E3EFA4F1}" srcOrd="1" destOrd="0" parTransId="{9937160B-B605-41CB-9583-E5F0587810E2}" sibTransId="{8FE910A9-9433-4BE5-83BD-BC2CD5985254}"/>
    <dgm:cxn modelId="{2B03F9DD-194E-4C7F-B3C9-0CAAF18BA277}" srcId="{E8943A6C-73C5-466E-8534-6F4C9A100134}" destId="{21FB8FA1-A560-4138-A2B2-C795B2297FEF}" srcOrd="2" destOrd="0" parTransId="{1F85D01B-CBEF-4357-9D14-127AF9489C9C}" sibTransId="{929FA2B5-F192-4E15-B1E8-2E2E55C2E483}"/>
    <dgm:cxn modelId="{36F708E4-7416-4B67-A00E-5521B1167B3B}" type="presOf" srcId="{88427F75-DE65-4729-93A8-09DB85886667}" destId="{06E56CAB-C7D6-47EB-B2AF-ED8FDF71D95D}" srcOrd="0" destOrd="0" presId="urn:microsoft.com/office/officeart/2005/8/layout/process3"/>
    <dgm:cxn modelId="{5E9F48E4-18BB-420B-8281-865E131C8BD9}" srcId="{37ED3060-D9FE-4D7C-8AC3-C509C1C3E9F1}" destId="{3BE78126-7775-4537-815F-1652551EB0B8}" srcOrd="1" destOrd="0" parTransId="{DFBA2BB3-60DA-4D91-B17D-BFFDB16C336C}" sibTransId="{F7A22EB9-E932-4542-A752-08272EF0ED85}"/>
    <dgm:cxn modelId="{D25138E8-2D80-49CB-999D-85E8BC12E180}" type="presOf" srcId="{FD463AA1-46DC-4CB5-8D57-D082FF942561}" destId="{06E56CAB-C7D6-47EB-B2AF-ED8FDF71D95D}" srcOrd="0" destOrd="2" presId="urn:microsoft.com/office/officeart/2005/8/layout/process3"/>
    <dgm:cxn modelId="{B349D1EA-FA8A-450C-8E20-658B92D915C6}" type="presOf" srcId="{21955BF0-3702-4C82-9CE7-1661932567AC}" destId="{B39BA9C3-884B-4431-AB53-54BE6D86A206}" srcOrd="1" destOrd="0" presId="urn:microsoft.com/office/officeart/2005/8/layout/process3"/>
    <dgm:cxn modelId="{415AA263-D09C-4C21-BCAA-D42E01A45A3E}" type="presParOf" srcId="{129FC7D6-B48C-4D5F-9261-CF98F579DA75}" destId="{09DADC05-4DF9-49D7-A4D8-69C5FC4E6A9A}" srcOrd="0" destOrd="0" presId="urn:microsoft.com/office/officeart/2005/8/layout/process3"/>
    <dgm:cxn modelId="{D85A5C82-3921-45A5-A2B0-39FD6FBE2698}" type="presParOf" srcId="{09DADC05-4DF9-49D7-A4D8-69C5FC4E6A9A}" destId="{4BFE53C9-4E0A-4830-BE08-5A51403A13CB}" srcOrd="0" destOrd="0" presId="urn:microsoft.com/office/officeart/2005/8/layout/process3"/>
    <dgm:cxn modelId="{CADEADA1-84A2-4035-9986-34FD82AD47A8}" type="presParOf" srcId="{09DADC05-4DF9-49D7-A4D8-69C5FC4E6A9A}" destId="{6D63E631-D37A-4886-9197-26D266A32B12}" srcOrd="1" destOrd="0" presId="urn:microsoft.com/office/officeart/2005/8/layout/process3"/>
    <dgm:cxn modelId="{EFB4748F-BB39-42C0-B44B-5BD5888E2744}" type="presParOf" srcId="{09DADC05-4DF9-49D7-A4D8-69C5FC4E6A9A}" destId="{06E56CAB-C7D6-47EB-B2AF-ED8FDF71D95D}" srcOrd="2" destOrd="0" presId="urn:microsoft.com/office/officeart/2005/8/layout/process3"/>
    <dgm:cxn modelId="{A32A35A4-46C8-4D01-9732-2FC7EB304DEE}" type="presParOf" srcId="{129FC7D6-B48C-4D5F-9261-CF98F579DA75}" destId="{517B3717-0514-4B4D-9160-9DF14A20179C}" srcOrd="1" destOrd="0" presId="urn:microsoft.com/office/officeart/2005/8/layout/process3"/>
    <dgm:cxn modelId="{E95BF063-7921-4436-B2C8-73ABC9EE3B5C}" type="presParOf" srcId="{517B3717-0514-4B4D-9160-9DF14A20179C}" destId="{B39BA9C3-884B-4431-AB53-54BE6D86A206}" srcOrd="0" destOrd="0" presId="urn:microsoft.com/office/officeart/2005/8/layout/process3"/>
    <dgm:cxn modelId="{CB31F8F6-DDCE-4B8F-B4EE-C3703D099563}" type="presParOf" srcId="{129FC7D6-B48C-4D5F-9261-CF98F579DA75}" destId="{CD5FC1A1-839D-41D8-B27F-85D3D2614138}" srcOrd="2" destOrd="0" presId="urn:microsoft.com/office/officeart/2005/8/layout/process3"/>
    <dgm:cxn modelId="{2FC1B14C-226D-4B6D-ADEC-5CD7900B36E6}" type="presParOf" srcId="{CD5FC1A1-839D-41D8-B27F-85D3D2614138}" destId="{065DA47F-2726-49F1-961D-F00628C270C7}" srcOrd="0" destOrd="0" presId="urn:microsoft.com/office/officeart/2005/8/layout/process3"/>
    <dgm:cxn modelId="{165ED596-99D8-4240-AA9B-1C03081B6626}" type="presParOf" srcId="{CD5FC1A1-839D-41D8-B27F-85D3D2614138}" destId="{1D9478D0-3762-4917-8939-52646FBBBBAA}" srcOrd="1" destOrd="0" presId="urn:microsoft.com/office/officeart/2005/8/layout/process3"/>
    <dgm:cxn modelId="{9E2BBE10-4ECE-4C59-B3C9-8255A21D99BF}" type="presParOf" srcId="{CD5FC1A1-839D-41D8-B27F-85D3D2614138}" destId="{19985481-2DE1-4C88-9D9D-871059FE0D0E}" srcOrd="2" destOrd="0" presId="urn:microsoft.com/office/officeart/2005/8/layout/process3"/>
    <dgm:cxn modelId="{363C2DFA-1AE1-4E5C-B257-EC31C25DD3EC}" type="presParOf" srcId="{129FC7D6-B48C-4D5F-9261-CF98F579DA75}" destId="{6F52251B-0263-494B-BA73-26910C10C15C}" srcOrd="3" destOrd="0" presId="urn:microsoft.com/office/officeart/2005/8/layout/process3"/>
    <dgm:cxn modelId="{EF734FA8-1C6A-4AF1-ABB6-C07983FC7800}" type="presParOf" srcId="{6F52251B-0263-494B-BA73-26910C10C15C}" destId="{88CF12BB-3ED4-4D4F-B9BD-38D14BEB0D09}" srcOrd="0" destOrd="0" presId="urn:microsoft.com/office/officeart/2005/8/layout/process3"/>
    <dgm:cxn modelId="{A492FA49-B5F0-4F38-9E4C-3FD9F90FF8DE}" type="presParOf" srcId="{129FC7D6-B48C-4D5F-9261-CF98F579DA75}" destId="{9F4C5B69-EFA1-4EB6-A090-35F322597746}" srcOrd="4" destOrd="0" presId="urn:microsoft.com/office/officeart/2005/8/layout/process3"/>
    <dgm:cxn modelId="{89E2FCBB-9FC7-4B8D-9DB5-15D161332B81}" type="presParOf" srcId="{9F4C5B69-EFA1-4EB6-A090-35F322597746}" destId="{4600B6D8-3B25-4848-89D5-54B28DD9E23E}" srcOrd="0" destOrd="0" presId="urn:microsoft.com/office/officeart/2005/8/layout/process3"/>
    <dgm:cxn modelId="{84593322-D1DE-4419-B8D8-B953667F58F6}" type="presParOf" srcId="{9F4C5B69-EFA1-4EB6-A090-35F322597746}" destId="{5D17FC02-FE89-4535-9514-A0136348D68E}" srcOrd="1" destOrd="0" presId="urn:microsoft.com/office/officeart/2005/8/layout/process3"/>
    <dgm:cxn modelId="{06B1DF93-45C7-4BD1-91B1-2B3A24432E33}" type="presParOf" srcId="{9F4C5B69-EFA1-4EB6-A090-35F322597746}" destId="{E98A9C54-84AD-4BFA-817F-3A2A4F96196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6ECF2-F02E-40A8-BC98-30F34B7C5EF2}">
      <dsp:nvSpPr>
        <dsp:cNvPr id="0" name=""/>
        <dsp:cNvSpPr/>
      </dsp:nvSpPr>
      <dsp:spPr>
        <a:xfrm>
          <a:off x="1" y="0"/>
          <a:ext cx="3227845" cy="4351338"/>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chemeClr val="tx1"/>
              </a:solidFill>
            </a:rPr>
            <a:t>DOMAIN</a:t>
          </a:r>
        </a:p>
        <a:p>
          <a:pPr marL="0" lvl="0" indent="0" algn="l" defTabSz="1244600">
            <a:lnSpc>
              <a:spcPct val="90000"/>
            </a:lnSpc>
            <a:spcBef>
              <a:spcPct val="0"/>
            </a:spcBef>
            <a:spcAft>
              <a:spcPct val="35000"/>
            </a:spcAft>
            <a:buNone/>
          </a:pPr>
          <a:r>
            <a:rPr lang="en-US" sz="2400" b="0" kern="1200" dirty="0">
              <a:solidFill>
                <a:schemeClr val="tx1"/>
              </a:solidFill>
            </a:rPr>
            <a:t>The feeling, function, or perception you wish to measure</a:t>
          </a:r>
        </a:p>
        <a:p>
          <a:pPr marL="0" lvl="0" indent="0" algn="l" defTabSz="1244600">
            <a:lnSpc>
              <a:spcPct val="90000"/>
            </a:lnSpc>
            <a:spcBef>
              <a:spcPct val="0"/>
            </a:spcBef>
            <a:spcAft>
              <a:spcPct val="35000"/>
            </a:spcAft>
            <a:buNone/>
          </a:pPr>
          <a:endParaRPr lang="en-US" sz="2400" b="0" kern="1200" dirty="0">
            <a:solidFill>
              <a:schemeClr val="tx1"/>
            </a:solidFill>
          </a:endParaRPr>
        </a:p>
        <a:p>
          <a:pPr marL="0" lvl="0" indent="0" algn="l" defTabSz="1244600">
            <a:lnSpc>
              <a:spcPct val="90000"/>
            </a:lnSpc>
            <a:spcBef>
              <a:spcPct val="0"/>
            </a:spcBef>
            <a:spcAft>
              <a:spcPct val="35000"/>
            </a:spcAft>
            <a:buNone/>
          </a:pPr>
          <a:r>
            <a:rPr lang="en-US" sz="2400" b="0" kern="1200" dirty="0">
              <a:solidFill>
                <a:schemeClr val="tx1"/>
              </a:solidFill>
            </a:rPr>
            <a:t>Cuts across different diseases and settings, e.g., mobility, depressive symptoms</a:t>
          </a:r>
        </a:p>
      </dsp:txBody>
      <dsp:txXfrm>
        <a:off x="94541" y="94540"/>
        <a:ext cx="3038765" cy="4162258"/>
      </dsp:txXfrm>
    </dsp:sp>
    <dsp:sp modelId="{E0A8B66C-448F-4F8B-BD53-1193FEEAB05E}">
      <dsp:nvSpPr>
        <dsp:cNvPr id="0" name=""/>
        <dsp:cNvSpPr/>
      </dsp:nvSpPr>
      <dsp:spPr>
        <a:xfrm>
          <a:off x="3585598" y="1732057"/>
          <a:ext cx="758432" cy="887222"/>
        </a:xfrm>
        <a:prstGeom prst="rightArrow">
          <a:avLst>
            <a:gd name="adj1" fmla="val 60000"/>
            <a:gd name="adj2" fmla="val 50000"/>
          </a:avLst>
        </a:prstGeom>
        <a:solidFill>
          <a:srgbClr val="C2DB6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en-US" sz="3800" kern="1200"/>
        </a:p>
      </dsp:txBody>
      <dsp:txXfrm>
        <a:off x="3585598" y="1909501"/>
        <a:ext cx="530902" cy="532334"/>
      </dsp:txXfrm>
    </dsp:sp>
    <dsp:sp modelId="{62A930EE-F052-4A8F-ADFB-BD46010E6CC6}">
      <dsp:nvSpPr>
        <dsp:cNvPr id="0" name=""/>
        <dsp:cNvSpPr/>
      </dsp:nvSpPr>
      <dsp:spPr>
        <a:xfrm>
          <a:off x="4658852" y="0"/>
          <a:ext cx="3227845" cy="4351338"/>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ITEM BANK</a:t>
          </a:r>
        </a:p>
        <a:p>
          <a:pPr marL="0" lvl="0" indent="0" algn="l" defTabSz="1244600">
            <a:lnSpc>
              <a:spcPct val="90000"/>
            </a:lnSpc>
            <a:spcBef>
              <a:spcPct val="0"/>
            </a:spcBef>
            <a:spcAft>
              <a:spcPct val="35000"/>
            </a:spcAft>
            <a:buNone/>
          </a:pPr>
          <a:r>
            <a:rPr lang="en-US" sz="2400" kern="1200" dirty="0">
              <a:solidFill>
                <a:schemeClr val="tx1"/>
              </a:solidFill>
            </a:rPr>
            <a:t>Collection of items that each measure the same domain</a:t>
          </a:r>
        </a:p>
        <a:p>
          <a:pPr marL="0" lvl="0" indent="0" algn="l" defTabSz="1244600">
            <a:lnSpc>
              <a:spcPct val="90000"/>
            </a:lnSpc>
            <a:spcBef>
              <a:spcPct val="0"/>
            </a:spcBef>
            <a:spcAft>
              <a:spcPct val="35000"/>
            </a:spcAft>
            <a:buNone/>
          </a:pPr>
          <a:endParaRPr lang="en-US" sz="2400" kern="1200" dirty="0">
            <a:solidFill>
              <a:schemeClr val="tx1"/>
            </a:solidFill>
          </a:endParaRPr>
        </a:p>
        <a:p>
          <a:pPr marL="0" lvl="0" indent="0" algn="l" defTabSz="1244600">
            <a:lnSpc>
              <a:spcPct val="90000"/>
            </a:lnSpc>
            <a:spcBef>
              <a:spcPct val="0"/>
            </a:spcBef>
            <a:spcAft>
              <a:spcPct val="35000"/>
            </a:spcAft>
            <a:buNone/>
          </a:pPr>
          <a:r>
            <a:rPr lang="en-US" sz="2400" kern="1200" dirty="0">
              <a:solidFill>
                <a:schemeClr val="tx1"/>
              </a:solidFill>
            </a:rPr>
            <a:t>Use to create different measure types, all producing a score on the same metric</a:t>
          </a:r>
        </a:p>
      </dsp:txBody>
      <dsp:txXfrm>
        <a:off x="4753392" y="94540"/>
        <a:ext cx="3038765" cy="4162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CDBBB-BF6D-4396-B9B9-196ADC2DFBC2}">
      <dsp:nvSpPr>
        <dsp:cNvPr id="0" name=""/>
        <dsp:cNvSpPr/>
      </dsp:nvSpPr>
      <dsp:spPr>
        <a:xfrm>
          <a:off x="3922" y="164926"/>
          <a:ext cx="1783518" cy="822914"/>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Short Forms</a:t>
          </a:r>
        </a:p>
      </dsp:txBody>
      <dsp:txXfrm>
        <a:off x="3922" y="164926"/>
        <a:ext cx="1783518" cy="548609"/>
      </dsp:txXfrm>
    </dsp:sp>
    <dsp:sp modelId="{AEA42403-44AB-4BDD-84BC-29171976F22B}">
      <dsp:nvSpPr>
        <dsp:cNvPr id="0" name=""/>
        <dsp:cNvSpPr/>
      </dsp:nvSpPr>
      <dsp:spPr>
        <a:xfrm>
          <a:off x="369221" y="713536"/>
          <a:ext cx="1783518" cy="3472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Subsets of item banks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Focused on a single domain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Off the shelf or custom</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Usually 4-10 items</a:t>
          </a:r>
        </a:p>
      </dsp:txBody>
      <dsp:txXfrm>
        <a:off x="421458" y="765773"/>
        <a:ext cx="1679044" cy="3368401"/>
      </dsp:txXfrm>
    </dsp:sp>
    <dsp:sp modelId="{D6F8B3BB-B255-4996-B3DC-9A9B0555B9CC}">
      <dsp:nvSpPr>
        <dsp:cNvPr id="0" name=""/>
        <dsp:cNvSpPr/>
      </dsp:nvSpPr>
      <dsp:spPr>
        <a:xfrm>
          <a:off x="2057816" y="217209"/>
          <a:ext cx="573194" cy="44404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057816" y="306018"/>
        <a:ext cx="439981" cy="266426"/>
      </dsp:txXfrm>
    </dsp:sp>
    <dsp:sp modelId="{76DCF9C4-F343-495B-82C3-5389FC92E896}">
      <dsp:nvSpPr>
        <dsp:cNvPr id="0" name=""/>
        <dsp:cNvSpPr/>
      </dsp:nvSpPr>
      <dsp:spPr>
        <a:xfrm>
          <a:off x="2868941" y="164926"/>
          <a:ext cx="1783518" cy="822914"/>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a:t>Computer Adaptive Tests (CATs) </a:t>
          </a:r>
        </a:p>
      </dsp:txBody>
      <dsp:txXfrm>
        <a:off x="2868941" y="164926"/>
        <a:ext cx="1783518" cy="548609"/>
      </dsp:txXfrm>
    </dsp:sp>
    <dsp:sp modelId="{C02194D7-DEE2-4703-A0F3-DF4EE27BC3F9}">
      <dsp:nvSpPr>
        <dsp:cNvPr id="0" name=""/>
        <dsp:cNvSpPr/>
      </dsp:nvSpPr>
      <dsp:spPr>
        <a:xfrm>
          <a:off x="3234240" y="713536"/>
          <a:ext cx="1783518" cy="3472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Individually tailored electronic questionnaires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Focused on a single domain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Next item administered from item bank depends on previous answers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Usually 4-12 items</a:t>
          </a:r>
        </a:p>
        <a:p>
          <a:pPr marL="114300" lvl="1" indent="-114300" algn="l" defTabSz="622300">
            <a:lnSpc>
              <a:spcPct val="90000"/>
            </a:lnSpc>
            <a:spcBef>
              <a:spcPct val="0"/>
            </a:spcBef>
            <a:spcAft>
              <a:spcPct val="15000"/>
            </a:spcAft>
            <a:buChar char="•"/>
          </a:pPr>
          <a:endParaRPr lang="en-US" sz="1400" kern="1200" dirty="0"/>
        </a:p>
      </dsp:txBody>
      <dsp:txXfrm>
        <a:off x="3286477" y="765773"/>
        <a:ext cx="1679044" cy="3368401"/>
      </dsp:txXfrm>
    </dsp:sp>
    <dsp:sp modelId="{4A1F59EC-EE9C-46E2-B052-B944C65C833D}">
      <dsp:nvSpPr>
        <dsp:cNvPr id="0" name=""/>
        <dsp:cNvSpPr/>
      </dsp:nvSpPr>
      <dsp:spPr>
        <a:xfrm>
          <a:off x="4922834" y="217209"/>
          <a:ext cx="573194" cy="44404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922834" y="306018"/>
        <a:ext cx="439981" cy="266426"/>
      </dsp:txXfrm>
    </dsp:sp>
    <dsp:sp modelId="{4152E4BD-DA8D-49E0-8C4B-6A3143CC5513}">
      <dsp:nvSpPr>
        <dsp:cNvPr id="0" name=""/>
        <dsp:cNvSpPr/>
      </dsp:nvSpPr>
      <dsp:spPr>
        <a:xfrm>
          <a:off x="5733959" y="164926"/>
          <a:ext cx="1783518" cy="822914"/>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en-US" sz="1400" kern="1200" dirty="0" err="1"/>
            <a:t>Uncalibrated</a:t>
          </a:r>
          <a:r>
            <a:rPr lang="en-US" sz="1400" kern="1200" dirty="0"/>
            <a:t> </a:t>
          </a:r>
          <a:br>
            <a:rPr lang="en-US" sz="1400" kern="1200" dirty="0"/>
          </a:br>
          <a:r>
            <a:rPr lang="en-US" sz="1400" kern="1200" dirty="0"/>
            <a:t>Item Pools</a:t>
          </a:r>
        </a:p>
      </dsp:txBody>
      <dsp:txXfrm>
        <a:off x="5733959" y="164926"/>
        <a:ext cx="1783518" cy="548609"/>
      </dsp:txXfrm>
    </dsp:sp>
    <dsp:sp modelId="{3D566668-0042-4A27-834C-DB120E098B07}">
      <dsp:nvSpPr>
        <dsp:cNvPr id="0" name=""/>
        <dsp:cNvSpPr/>
      </dsp:nvSpPr>
      <dsp:spPr>
        <a:xfrm>
          <a:off x="6099258" y="713536"/>
          <a:ext cx="1783518" cy="34728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Untested item pools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Use a raw summary score</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Available for further measure development</a:t>
          </a:r>
        </a:p>
      </dsp:txBody>
      <dsp:txXfrm>
        <a:off x="6151495" y="765773"/>
        <a:ext cx="1679044" cy="3368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FACA9-AC2F-47A0-96F1-9EEA642959F5}">
      <dsp:nvSpPr>
        <dsp:cNvPr id="0" name=""/>
        <dsp:cNvSpPr/>
      </dsp:nvSpPr>
      <dsp:spPr>
        <a:xfrm>
          <a:off x="0" y="110607"/>
          <a:ext cx="7886700" cy="503685"/>
        </a:xfrm>
        <a:prstGeom prst="roundRect">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Using</a:t>
          </a:r>
          <a:r>
            <a:rPr lang="en-US" sz="2100" kern="1200" dirty="0"/>
            <a:t> </a:t>
          </a:r>
          <a:r>
            <a:rPr lang="en-US" sz="2100" kern="1200" dirty="0">
              <a:solidFill>
                <a:schemeClr val="tx1"/>
              </a:solidFill>
            </a:rPr>
            <a:t>Paper </a:t>
          </a:r>
        </a:p>
      </dsp:txBody>
      <dsp:txXfrm>
        <a:off x="24588" y="135195"/>
        <a:ext cx="7837524" cy="454509"/>
      </dsp:txXfrm>
    </dsp:sp>
    <dsp:sp modelId="{4499B5B1-5B2F-49DB-B66A-E4692BA25D45}">
      <dsp:nvSpPr>
        <dsp:cNvPr id="0" name=""/>
        <dsp:cNvSpPr/>
      </dsp:nvSpPr>
      <dsp:spPr>
        <a:xfrm>
          <a:off x="0" y="614292"/>
          <a:ext cx="7886700"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Respondent-ready PDFs for short forms and profiles on HealthMeasures.net</a:t>
          </a:r>
        </a:p>
        <a:p>
          <a:pPr marL="171450" lvl="1" indent="-171450" algn="l" defTabSz="711200">
            <a:lnSpc>
              <a:spcPct val="90000"/>
            </a:lnSpc>
            <a:spcBef>
              <a:spcPct val="0"/>
            </a:spcBef>
            <a:spcAft>
              <a:spcPct val="20000"/>
            </a:spcAft>
            <a:buChar char="•"/>
          </a:pPr>
          <a:r>
            <a:rPr lang="en-US" sz="1600" kern="1200" dirty="0"/>
            <a:t>Minimal technology needed; staff time required for data entry and scoring</a:t>
          </a:r>
        </a:p>
      </dsp:txBody>
      <dsp:txXfrm>
        <a:off x="0" y="614292"/>
        <a:ext cx="7886700" cy="554242"/>
      </dsp:txXfrm>
    </dsp:sp>
    <dsp:sp modelId="{EA9C5677-251A-433A-B0E2-1294DAFE2EF1}">
      <dsp:nvSpPr>
        <dsp:cNvPr id="0" name=""/>
        <dsp:cNvSpPr/>
      </dsp:nvSpPr>
      <dsp:spPr>
        <a:xfrm>
          <a:off x="0" y="1168535"/>
          <a:ext cx="7886700" cy="503685"/>
        </a:xfrm>
        <a:prstGeom prst="roundRect">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Using a Computer</a:t>
          </a:r>
        </a:p>
      </dsp:txBody>
      <dsp:txXfrm>
        <a:off x="24588" y="1193123"/>
        <a:ext cx="7837524" cy="454509"/>
      </dsp:txXfrm>
    </dsp:sp>
    <dsp:sp modelId="{00816B33-7E55-47D9-9F19-5DB8F1E4F9E2}">
      <dsp:nvSpPr>
        <dsp:cNvPr id="0" name=""/>
        <dsp:cNvSpPr/>
      </dsp:nvSpPr>
      <dsp:spPr>
        <a:xfrm>
          <a:off x="0" y="1672220"/>
          <a:ext cx="7886700"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Required for administration of CATs</a:t>
          </a:r>
        </a:p>
        <a:p>
          <a:pPr marL="171450" lvl="1" indent="-171450" algn="l" defTabSz="711200">
            <a:lnSpc>
              <a:spcPct val="90000"/>
            </a:lnSpc>
            <a:spcBef>
              <a:spcPct val="0"/>
            </a:spcBef>
            <a:spcAft>
              <a:spcPct val="20000"/>
            </a:spcAft>
            <a:buChar char="•"/>
          </a:pPr>
          <a:r>
            <a:rPr lang="en-US" sz="1600" kern="1200" dirty="0"/>
            <a:t>Neuro-QoL measures are available in REDCap and can be added to the Epic PROMIS CAT application via request.</a:t>
          </a:r>
          <a:endParaRPr lang="en-US" sz="1600" kern="1200" baseline="30000" dirty="0">
            <a:highlight>
              <a:srgbClr val="FFFF00"/>
            </a:highlight>
          </a:endParaRPr>
        </a:p>
        <a:p>
          <a:pPr marL="171450" lvl="1" indent="-171450" algn="l" defTabSz="711200">
            <a:lnSpc>
              <a:spcPct val="90000"/>
            </a:lnSpc>
            <a:spcBef>
              <a:spcPct val="0"/>
            </a:spcBef>
            <a:spcAft>
              <a:spcPct val="20000"/>
            </a:spcAft>
            <a:buChar char="•"/>
          </a:pPr>
          <a:r>
            <a:rPr lang="en-US" sz="1600" kern="1200" baseline="0" dirty="0"/>
            <a:t>For a custom solution, the </a:t>
          </a:r>
          <a:r>
            <a:rPr lang="en-US" sz="1600" kern="1200" baseline="0" dirty="0" err="1"/>
            <a:t>HealthMeasures</a:t>
          </a:r>
          <a:r>
            <a:rPr lang="en-US" sz="1600" kern="1200" baseline="0" dirty="0"/>
            <a:t> API allows your data collection system to administer Neuro-</a:t>
          </a:r>
          <a:r>
            <a:rPr lang="en-US" sz="1600" kern="1200" baseline="0" dirty="0" err="1"/>
            <a:t>QoL</a:t>
          </a:r>
          <a:r>
            <a:rPr lang="en-US" sz="1600" kern="1200" baseline="0" dirty="0"/>
            <a:t> measures (including CATs)</a:t>
          </a:r>
        </a:p>
      </dsp:txBody>
      <dsp:txXfrm>
        <a:off x="0" y="1672220"/>
        <a:ext cx="7886700" cy="1282364"/>
      </dsp:txXfrm>
    </dsp:sp>
    <dsp:sp modelId="{DFDF93C5-6BE8-413B-BF99-05F42589496B}">
      <dsp:nvSpPr>
        <dsp:cNvPr id="0" name=""/>
        <dsp:cNvSpPr/>
      </dsp:nvSpPr>
      <dsp:spPr>
        <a:xfrm>
          <a:off x="0" y="2954585"/>
          <a:ext cx="7886700" cy="503685"/>
        </a:xfrm>
        <a:prstGeom prst="roundRect">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tx1"/>
              </a:solidFill>
            </a:rPr>
            <a:t>Using the PROMIS or NIH Toolbox iPad App</a:t>
          </a:r>
        </a:p>
      </dsp:txBody>
      <dsp:txXfrm>
        <a:off x="24588" y="2979173"/>
        <a:ext cx="7837524" cy="454509"/>
      </dsp:txXfrm>
    </dsp:sp>
    <dsp:sp modelId="{3DD7E682-2817-403D-A90D-01930DA3A45E}">
      <dsp:nvSpPr>
        <dsp:cNvPr id="0" name=""/>
        <dsp:cNvSpPr/>
      </dsp:nvSpPr>
      <dsp:spPr>
        <a:xfrm>
          <a:off x="0" y="3458270"/>
          <a:ext cx="78867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Select Neuro-</a:t>
          </a:r>
          <a:r>
            <a:rPr lang="en-US" sz="1600" kern="1200" dirty="0" err="1"/>
            <a:t>QoL</a:t>
          </a:r>
          <a:r>
            <a:rPr lang="en-US" sz="1600" kern="1200" dirty="0"/>
            <a:t> CATs and short forms are available for administration through both the PROMIS and NIH Toolbox Apps</a:t>
          </a:r>
        </a:p>
        <a:p>
          <a:pPr marL="171450" lvl="1" indent="-171450" algn="l" defTabSz="711200">
            <a:lnSpc>
              <a:spcPct val="90000"/>
            </a:lnSpc>
            <a:spcBef>
              <a:spcPct val="0"/>
            </a:spcBef>
            <a:spcAft>
              <a:spcPct val="20000"/>
            </a:spcAft>
            <a:buChar char="•"/>
          </a:pPr>
          <a:r>
            <a:rPr lang="en-US" sz="1600" kern="1200" dirty="0"/>
            <a:t>Available in the iTunes Store</a:t>
          </a:r>
        </a:p>
      </dsp:txBody>
      <dsp:txXfrm>
        <a:off x="0" y="3458270"/>
        <a:ext cx="7886700" cy="7824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E631-D37A-4886-9197-26D266A32B12}">
      <dsp:nvSpPr>
        <dsp:cNvPr id="0" name=""/>
        <dsp:cNvSpPr/>
      </dsp:nvSpPr>
      <dsp:spPr>
        <a:xfrm>
          <a:off x="3922" y="491164"/>
          <a:ext cx="1783518" cy="1032370"/>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err="1">
              <a:solidFill>
                <a:schemeClr val="tx1"/>
              </a:solidFill>
            </a:rPr>
            <a:t>HealthMeasures</a:t>
          </a:r>
          <a:r>
            <a:rPr lang="en-US" sz="1300" kern="1200" dirty="0">
              <a:solidFill>
                <a:schemeClr val="tx1"/>
              </a:solidFill>
            </a:rPr>
            <a:t> Scoring Service</a:t>
          </a:r>
          <a:r>
            <a:rPr lang="en-US" sz="1300" kern="1200" dirty="0"/>
            <a:t>	</a:t>
          </a:r>
        </a:p>
      </dsp:txBody>
      <dsp:txXfrm>
        <a:off x="3922" y="491164"/>
        <a:ext cx="1783518" cy="688246"/>
      </dsp:txXfrm>
    </dsp:sp>
    <dsp:sp modelId="{06E56CAB-C7D6-47EB-B2AF-ED8FDF71D95D}">
      <dsp:nvSpPr>
        <dsp:cNvPr id="0" name=""/>
        <dsp:cNvSpPr/>
      </dsp:nvSpPr>
      <dsp:spPr>
        <a:xfrm>
          <a:off x="369221" y="1179411"/>
          <a:ext cx="1783518" cy="2680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Free, web-based application</a:t>
          </a:r>
          <a:br>
            <a:rPr lang="en-US" sz="1300" kern="1200" dirty="0"/>
          </a:br>
          <a:endParaRPr lang="en-US" sz="1300" kern="1200" dirty="0"/>
        </a:p>
        <a:p>
          <a:pPr marL="114300" lvl="1" indent="-114300" algn="l" defTabSz="577850">
            <a:lnSpc>
              <a:spcPct val="90000"/>
            </a:lnSpc>
            <a:spcBef>
              <a:spcPct val="0"/>
            </a:spcBef>
            <a:spcAft>
              <a:spcPct val="15000"/>
            </a:spcAft>
            <a:buChar char="•"/>
          </a:pPr>
          <a:r>
            <a:rPr lang="en-US" sz="1300" kern="1200" dirty="0"/>
            <a:t>Receive scored file by email</a:t>
          </a:r>
          <a:br>
            <a:rPr lang="en-US" sz="1300" kern="1200" dirty="0"/>
          </a:br>
          <a:endParaRPr lang="en-US" sz="1300" kern="1200" dirty="0"/>
        </a:p>
        <a:p>
          <a:pPr marL="114300" lvl="1" indent="-114300" algn="l" defTabSz="577850">
            <a:lnSpc>
              <a:spcPct val="90000"/>
            </a:lnSpc>
            <a:spcBef>
              <a:spcPct val="0"/>
            </a:spcBef>
            <a:spcAft>
              <a:spcPct val="15000"/>
            </a:spcAft>
            <a:buChar char="•"/>
          </a:pPr>
          <a:r>
            <a:rPr lang="en-US" sz="1300" kern="1200" dirty="0"/>
            <a:t>Most accurate and preferred method for calculating scores</a:t>
          </a:r>
        </a:p>
      </dsp:txBody>
      <dsp:txXfrm>
        <a:off x="421458" y="1231648"/>
        <a:ext cx="1679044" cy="2576288"/>
      </dsp:txXfrm>
    </dsp:sp>
    <dsp:sp modelId="{517B3717-0514-4B4D-9160-9DF14A20179C}">
      <dsp:nvSpPr>
        <dsp:cNvPr id="0" name=""/>
        <dsp:cNvSpPr/>
      </dsp:nvSpPr>
      <dsp:spPr>
        <a:xfrm>
          <a:off x="2057816" y="613265"/>
          <a:ext cx="573194" cy="44404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057816" y="702074"/>
        <a:ext cx="439981" cy="266426"/>
      </dsp:txXfrm>
    </dsp:sp>
    <dsp:sp modelId="{1D9478D0-3762-4917-8939-52646FBBBBAA}">
      <dsp:nvSpPr>
        <dsp:cNvPr id="0" name=""/>
        <dsp:cNvSpPr/>
      </dsp:nvSpPr>
      <dsp:spPr>
        <a:xfrm>
          <a:off x="2868941" y="491164"/>
          <a:ext cx="1783518" cy="1032370"/>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Automatic Scoring via Administration Platform</a:t>
          </a:r>
          <a:r>
            <a:rPr lang="en-US" sz="1300" kern="1200" dirty="0"/>
            <a:t>	</a:t>
          </a:r>
        </a:p>
      </dsp:txBody>
      <dsp:txXfrm>
        <a:off x="2868941" y="491164"/>
        <a:ext cx="1783518" cy="688246"/>
      </dsp:txXfrm>
    </dsp:sp>
    <dsp:sp modelId="{19985481-2DE1-4C88-9D9D-871059FE0D0E}">
      <dsp:nvSpPr>
        <dsp:cNvPr id="0" name=""/>
        <dsp:cNvSpPr/>
      </dsp:nvSpPr>
      <dsp:spPr>
        <a:xfrm>
          <a:off x="3234240" y="1179411"/>
          <a:ext cx="1783518" cy="2680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Many data collection tools such as </a:t>
          </a:r>
          <a:r>
            <a:rPr lang="en-US" sz="1300" kern="1200" dirty="0" err="1"/>
            <a:t>REDCap</a:t>
          </a:r>
          <a:r>
            <a:rPr lang="en-US" sz="1300" kern="1200" dirty="0"/>
            <a:t> automatically score responses &amp; deliver results </a:t>
          </a:r>
        </a:p>
      </dsp:txBody>
      <dsp:txXfrm>
        <a:off x="3286477" y="1231648"/>
        <a:ext cx="1679044" cy="2576288"/>
      </dsp:txXfrm>
    </dsp:sp>
    <dsp:sp modelId="{6F52251B-0263-494B-BA73-26910C10C15C}">
      <dsp:nvSpPr>
        <dsp:cNvPr id="0" name=""/>
        <dsp:cNvSpPr/>
      </dsp:nvSpPr>
      <dsp:spPr>
        <a:xfrm>
          <a:off x="4922834" y="613265"/>
          <a:ext cx="573194" cy="44404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4922834" y="702074"/>
        <a:ext cx="439981" cy="266426"/>
      </dsp:txXfrm>
    </dsp:sp>
    <dsp:sp modelId="{5D17FC02-FE89-4535-9514-A0136348D68E}">
      <dsp:nvSpPr>
        <dsp:cNvPr id="0" name=""/>
        <dsp:cNvSpPr/>
      </dsp:nvSpPr>
      <dsp:spPr>
        <a:xfrm>
          <a:off x="5733959" y="491164"/>
          <a:ext cx="1783518" cy="1032370"/>
        </a:xfrm>
        <a:prstGeom prst="roundRect">
          <a:avLst>
            <a:gd name="adj" fmla="val 10000"/>
          </a:avLst>
        </a:prstGeom>
        <a:solidFill>
          <a:srgbClr val="74C7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en-US" sz="1300" kern="1200" dirty="0">
              <a:solidFill>
                <a:schemeClr val="tx1"/>
              </a:solidFill>
            </a:rPr>
            <a:t>By Hand</a:t>
          </a:r>
        </a:p>
      </dsp:txBody>
      <dsp:txXfrm>
        <a:off x="5733959" y="491164"/>
        <a:ext cx="1783518" cy="688246"/>
      </dsp:txXfrm>
    </dsp:sp>
    <dsp:sp modelId="{E98A9C54-84AD-4BFA-817F-3A2A4F961966}">
      <dsp:nvSpPr>
        <dsp:cNvPr id="0" name=""/>
        <dsp:cNvSpPr/>
      </dsp:nvSpPr>
      <dsp:spPr>
        <a:xfrm>
          <a:off x="6099258" y="1179411"/>
          <a:ext cx="1783518" cy="26807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en-US" sz="1300" b="0" i="0" kern="1200" dirty="0"/>
            <a:t>The Scoring Manual provides details and instructions for scoring individual Neuro-</a:t>
          </a:r>
          <a:r>
            <a:rPr lang="en-US" sz="1300" b="0" i="0" kern="1200" dirty="0" err="1"/>
            <a:t>QoL</a:t>
          </a:r>
          <a:r>
            <a:rPr lang="en-US" sz="1300" b="0" i="0" kern="1200" dirty="0"/>
            <a:t> measures</a:t>
          </a:r>
          <a:br>
            <a:rPr lang="en-US" sz="1300" b="0" i="0" kern="1200" dirty="0"/>
          </a:br>
          <a:endParaRPr lang="en-US" sz="1300" b="0" kern="1200" dirty="0"/>
        </a:p>
        <a:p>
          <a:pPr marL="114300" lvl="1" indent="-114300" algn="l" defTabSz="577850">
            <a:lnSpc>
              <a:spcPct val="90000"/>
            </a:lnSpc>
            <a:spcBef>
              <a:spcPct val="0"/>
            </a:spcBef>
            <a:spcAft>
              <a:spcPct val="15000"/>
            </a:spcAft>
            <a:buChar char="•"/>
          </a:pPr>
          <a:r>
            <a:rPr lang="en-US" sz="1300" b="0" i="0" kern="1200" dirty="0"/>
            <a:t>Accessed using the Search &amp; View Measures feature and Scoring Instructions page on HealthMeasures.net</a:t>
          </a:r>
          <a:endParaRPr lang="en-US" sz="1300" kern="1200" dirty="0"/>
        </a:p>
      </dsp:txBody>
      <dsp:txXfrm>
        <a:off x="6151495" y="1231648"/>
        <a:ext cx="1679044" cy="25762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1221D6-53FE-4F47-BB97-EEF47D3F5A05}" type="datetimeFigureOut">
              <a:rPr lang="en-US" smtClean="0"/>
              <a:t>2/3/2022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E51FC-1996-4A6D-B3D8-56E890CF4723}" type="slidenum">
              <a:rPr lang="en-US" smtClean="0"/>
              <a:t>‹#›</a:t>
            </a:fld>
            <a:endParaRPr lang="en-US" dirty="0"/>
          </a:p>
        </p:txBody>
      </p:sp>
    </p:spTree>
    <p:extLst>
      <p:ext uri="{BB962C8B-B14F-4D97-AF65-F5344CB8AC3E}">
        <p14:creationId xmlns:p14="http://schemas.microsoft.com/office/powerpoint/2010/main" val="2076044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AB496-1722-416B-9063-0FE816FB1F04}" type="datetimeFigureOut">
              <a:rPr lang="en-US" smtClean="0"/>
              <a:t>2/3/2022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EF43B3-AF8E-468C-BD1C-8409F4389809}" type="slidenum">
              <a:rPr lang="en-US" smtClean="0"/>
              <a:t>‹#›</a:t>
            </a:fld>
            <a:endParaRPr lang="en-US" dirty="0"/>
          </a:p>
        </p:txBody>
      </p:sp>
    </p:spTree>
    <p:extLst>
      <p:ext uri="{BB962C8B-B14F-4D97-AF65-F5344CB8AC3E}">
        <p14:creationId xmlns:p14="http://schemas.microsoft.com/office/powerpoint/2010/main" val="123568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13EFD8-6996-488E-8FE7-E0B6871AA072}" type="slidenum">
              <a:rPr lang="en-US" smtClean="0"/>
              <a:pPr>
                <a:defRPr/>
              </a:pPr>
              <a:t>7</a:t>
            </a:fld>
            <a:endParaRPr lang="en-US"/>
          </a:p>
        </p:txBody>
      </p:sp>
    </p:spTree>
    <p:extLst>
      <p:ext uri="{BB962C8B-B14F-4D97-AF65-F5344CB8AC3E}">
        <p14:creationId xmlns:p14="http://schemas.microsoft.com/office/powerpoint/2010/main" val="249827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a:t>1</a:t>
            </a:r>
            <a:r>
              <a:rPr lang="en-US" dirty="0"/>
              <a:t> http://www.neurology.org/content/82/10_Supplement/P2.116</a:t>
            </a:r>
          </a:p>
          <a:p>
            <a:endParaRPr lang="en-US" dirty="0"/>
          </a:p>
        </p:txBody>
      </p:sp>
      <p:sp>
        <p:nvSpPr>
          <p:cNvPr id="4" name="Slide Number Placeholder 3"/>
          <p:cNvSpPr>
            <a:spLocks noGrp="1"/>
          </p:cNvSpPr>
          <p:nvPr>
            <p:ph type="sldNum" sz="quarter" idx="10"/>
          </p:nvPr>
        </p:nvSpPr>
        <p:spPr/>
        <p:txBody>
          <a:bodyPr/>
          <a:lstStyle/>
          <a:p>
            <a:fld id="{4ACCFF10-D27E-4BFD-8FE0-90941EC76EE8}" type="slidenum">
              <a:rPr lang="en-US" smtClean="0"/>
              <a:t>17</a:t>
            </a:fld>
            <a:endParaRPr lang="en-US"/>
          </a:p>
        </p:txBody>
      </p:sp>
    </p:spTree>
    <p:extLst>
      <p:ext uri="{BB962C8B-B14F-4D97-AF65-F5344CB8AC3E}">
        <p14:creationId xmlns:p14="http://schemas.microsoft.com/office/powerpoint/2010/main" val="1791670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r>
              <a:rPr lang="en-US" baseline="30000" dirty="0"/>
              <a:t>2</a:t>
            </a:r>
            <a:r>
              <a:rPr lang="en-US" dirty="0"/>
              <a:t> http://www.neurology.org/content/82/10_Supplement/P2.116</a:t>
            </a:r>
          </a:p>
          <a:p>
            <a:pPr defTabSz="931774">
              <a:defRPr/>
            </a:pPr>
            <a:endParaRPr lang="en-US" dirty="0"/>
          </a:p>
          <a:p>
            <a:pPr defTabSz="931774">
              <a:defRPr/>
            </a:pPr>
            <a:r>
              <a:rPr lang="en-US" baseline="30000" dirty="0"/>
              <a:t>3</a:t>
            </a:r>
            <a:r>
              <a:rPr lang="en-US" dirty="0"/>
              <a:t> https://clinicaltrials.gov/ct2/show/study/NCT02642393</a:t>
            </a:r>
          </a:p>
          <a:p>
            <a:pPr defTabSz="931774">
              <a:defRPr/>
            </a:pPr>
            <a:endParaRPr lang="en-US" dirty="0"/>
          </a:p>
          <a:p>
            <a:r>
              <a:rPr lang="en-US" baseline="30000" dirty="0"/>
              <a:t>4</a:t>
            </a:r>
            <a:r>
              <a:rPr lang="en-US" dirty="0"/>
              <a:t>https://clinicaltrials.gov/ct2/show/record/NCT02153970?outc=</a:t>
            </a:r>
            <a:r>
              <a:rPr lang="en-US" dirty="0" err="1"/>
              <a:t>Neuro-QoL&amp;rank</a:t>
            </a:r>
            <a:r>
              <a:rPr lang="en-US" dirty="0"/>
              <a:t>=2</a:t>
            </a:r>
          </a:p>
          <a:p>
            <a:endParaRPr lang="en-US" dirty="0"/>
          </a:p>
        </p:txBody>
      </p:sp>
      <p:sp>
        <p:nvSpPr>
          <p:cNvPr id="4" name="Slide Number Placeholder 3"/>
          <p:cNvSpPr>
            <a:spLocks noGrp="1"/>
          </p:cNvSpPr>
          <p:nvPr>
            <p:ph type="sldNum" sz="quarter" idx="10"/>
          </p:nvPr>
        </p:nvSpPr>
        <p:spPr/>
        <p:txBody>
          <a:bodyPr/>
          <a:lstStyle/>
          <a:p>
            <a:fld id="{4ACCFF10-D27E-4BFD-8FE0-90941EC76EE8}" type="slidenum">
              <a:rPr lang="en-US" smtClean="0"/>
              <a:t>18</a:t>
            </a:fld>
            <a:endParaRPr lang="en-US"/>
          </a:p>
        </p:txBody>
      </p:sp>
    </p:spTree>
    <p:extLst>
      <p:ext uri="{BB962C8B-B14F-4D97-AF65-F5344CB8AC3E}">
        <p14:creationId xmlns:p14="http://schemas.microsoft.com/office/powerpoint/2010/main" val="3635912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3840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0725" y="5145499"/>
            <a:ext cx="4182549" cy="1568613"/>
          </a:xfrm>
          <a:prstGeom prst="rect">
            <a:avLst/>
          </a:prstGeom>
        </p:spPr>
      </p:pic>
    </p:spTree>
    <p:extLst>
      <p:ext uri="{BB962C8B-B14F-4D97-AF65-F5344CB8AC3E}">
        <p14:creationId xmlns:p14="http://schemas.microsoft.com/office/powerpoint/2010/main" val="134049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787"/>
          <a:stretch/>
        </p:blipFill>
        <p:spPr>
          <a:xfrm>
            <a:off x="-1" y="5678"/>
            <a:ext cx="9182003" cy="588712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baseline="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963470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87"/>
            <a:ext cx="9144000" cy="581755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PROMIS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72024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t="-1424" b="14483"/>
          <a:stretch/>
        </p:blipFill>
        <p:spPr>
          <a:xfrm>
            <a:off x="-1" y="-138298"/>
            <a:ext cx="9279301" cy="5997231"/>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322828"/>
            <a:ext cx="1389888" cy="336614"/>
          </a:xfrm>
          <a:prstGeom prst="rect">
            <a:avLst/>
          </a:prstGeom>
        </p:spPr>
      </p:pic>
      <p:pic>
        <p:nvPicPr>
          <p:cNvPr id="11" name="Picture 10"/>
          <p:cNvPicPr>
            <a:picLocks noChangeAspect="1"/>
          </p:cNvPicPr>
          <p:nvPr userDrawn="1"/>
        </p:nvPicPr>
        <p:blipFill>
          <a:blip r:embed="rId4"/>
          <a:stretch>
            <a:fillRect/>
          </a:stretch>
        </p:blipFill>
        <p:spPr>
          <a:xfrm>
            <a:off x="5960752" y="6262797"/>
            <a:ext cx="2876550" cy="504825"/>
          </a:xfrm>
          <a:prstGeom prst="rect">
            <a:avLst/>
          </a:prstGeom>
        </p:spPr>
      </p:pic>
    </p:spTree>
    <p:extLst>
      <p:ext uri="{BB962C8B-B14F-4D97-AF65-F5344CB8AC3E}">
        <p14:creationId xmlns:p14="http://schemas.microsoft.com/office/powerpoint/2010/main" val="523851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9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5154"/>
          <a:stretch/>
        </p:blipFill>
        <p:spPr>
          <a:xfrm>
            <a:off x="0" y="0"/>
            <a:ext cx="9187543" cy="58250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Neuro-</a:t>
            </a:r>
            <a:r>
              <a:rPr lang="en-US" dirty="0" err="1"/>
              <a:t>QoL</a:t>
            </a:r>
            <a:r>
              <a:rPr lang="en-US" dirty="0"/>
              <a:t>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650" y="6322828"/>
            <a:ext cx="1389888" cy="336614"/>
          </a:xfrm>
          <a:prstGeom prst="rect">
            <a:avLst/>
          </a:prstGeom>
        </p:spPr>
      </p:pic>
      <p:pic>
        <p:nvPicPr>
          <p:cNvPr id="11" name="Picture 10"/>
          <p:cNvPicPr>
            <a:picLocks noChangeAspect="1"/>
          </p:cNvPicPr>
          <p:nvPr userDrawn="1"/>
        </p:nvPicPr>
        <p:blipFill>
          <a:blip r:embed="rId4"/>
          <a:stretch>
            <a:fillRect/>
          </a:stretch>
        </p:blipFill>
        <p:spPr>
          <a:xfrm>
            <a:off x="5960752" y="6238722"/>
            <a:ext cx="2876550" cy="504825"/>
          </a:xfrm>
          <a:prstGeom prst="rect">
            <a:avLst/>
          </a:prstGeom>
        </p:spPr>
      </p:pic>
    </p:spTree>
    <p:extLst>
      <p:ext uri="{BB962C8B-B14F-4D97-AF65-F5344CB8AC3E}">
        <p14:creationId xmlns:p14="http://schemas.microsoft.com/office/powerpoint/2010/main" val="3787030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3856"/>
          <a:stretch/>
        </p:blipFill>
        <p:spPr>
          <a:xfrm>
            <a:off x="-35599" y="0"/>
            <a:ext cx="9197888" cy="5926667"/>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158017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4746"/>
          <a:stretch/>
        </p:blipFill>
        <p:spPr>
          <a:xfrm>
            <a:off x="-16042" y="-76912"/>
            <a:ext cx="9188532" cy="5952780"/>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ASCQ-Me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2610" y="6129681"/>
            <a:ext cx="1528357" cy="524736"/>
          </a:xfrm>
          <a:prstGeom prst="rect">
            <a:avLst/>
          </a:prstGeom>
        </p:spPr>
      </p:pic>
    </p:spTree>
    <p:extLst>
      <p:ext uri="{BB962C8B-B14F-4D97-AF65-F5344CB8AC3E}">
        <p14:creationId xmlns:p14="http://schemas.microsoft.com/office/powerpoint/2010/main" val="3928817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6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b="14321"/>
          <a:stretch/>
        </p:blipFill>
        <p:spPr>
          <a:xfrm>
            <a:off x="-48126" y="0"/>
            <a:ext cx="9192126" cy="5906792"/>
          </a:xfrm>
          <a:prstGeom prst="rect">
            <a:avLst/>
          </a:prstGeom>
        </p:spPr>
      </p:pic>
      <p:sp>
        <p:nvSpPr>
          <p:cNvPr id="2" name="Title 1"/>
          <p:cNvSpPr>
            <a:spLocks noGrp="1"/>
          </p:cNvSpPr>
          <p:nvPr>
            <p:ph type="title" hasCustomPrompt="1"/>
          </p:nvPr>
        </p:nvSpPr>
        <p:spPr>
          <a:xfrm>
            <a:off x="4978133"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5003429"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2154709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12839"/>
          <a:stretch/>
        </p:blipFill>
        <p:spPr>
          <a:xfrm>
            <a:off x="-50799" y="0"/>
            <a:ext cx="9211732" cy="5999524"/>
          </a:xfrm>
          <a:prstGeom prst="rect">
            <a:avLst/>
          </a:prstGeom>
        </p:spPr>
      </p:pic>
      <p:sp>
        <p:nvSpPr>
          <p:cNvPr id="2" name="Title 1"/>
          <p:cNvSpPr>
            <a:spLocks noGrp="1"/>
          </p:cNvSpPr>
          <p:nvPr>
            <p:ph type="title" hasCustomPrompt="1"/>
          </p:nvPr>
        </p:nvSpPr>
        <p:spPr>
          <a:xfrm>
            <a:off x="1676139" y="199505"/>
            <a:ext cx="3845823" cy="2852737"/>
          </a:xfrm>
        </p:spPr>
        <p:txBody>
          <a:bodyPr anchor="ctr">
            <a:normAutofit/>
          </a:bodyPr>
          <a:lstStyle>
            <a:lvl1pPr algn="l">
              <a:defRPr sz="4800">
                <a:solidFill>
                  <a:schemeClr val="tx1"/>
                </a:solidFill>
              </a:defRPr>
            </a:lvl1pPr>
          </a:lstStyle>
          <a:p>
            <a:r>
              <a:rPr lang="en-US" dirty="0"/>
              <a:t>Click to edit NIH Toolbox section title style</a:t>
            </a:r>
          </a:p>
        </p:txBody>
      </p:sp>
      <p:sp>
        <p:nvSpPr>
          <p:cNvPr id="3" name="Text Placeholder 2"/>
          <p:cNvSpPr>
            <a:spLocks noGrp="1"/>
          </p:cNvSpPr>
          <p:nvPr>
            <p:ph type="body" idx="1"/>
          </p:nvPr>
        </p:nvSpPr>
        <p:spPr>
          <a:xfrm>
            <a:off x="1701435" y="3116268"/>
            <a:ext cx="3845824" cy="9646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5470" y="6129681"/>
            <a:ext cx="3337539" cy="604416"/>
          </a:xfrm>
          <a:prstGeom prst="rect">
            <a:avLst/>
          </a:prstGeom>
        </p:spPr>
      </p:pic>
    </p:spTree>
    <p:extLst>
      <p:ext uri="{BB962C8B-B14F-4D97-AF65-F5344CB8AC3E}">
        <p14:creationId xmlns:p14="http://schemas.microsoft.com/office/powerpoint/2010/main" val="190342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68934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9A4CDEE-DA80-4A6F-A8DB-4868DDA29223}"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349213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l="397" r="1"/>
          <a:stretch/>
        </p:blipFill>
        <p:spPr>
          <a:xfrm>
            <a:off x="-9940" y="0"/>
            <a:ext cx="9153939" cy="6896088"/>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r>
              <a:rPr lang="en-US" dirty="0"/>
              <a:t>Click to edit Master title style</a:t>
            </a:r>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0866" y="5255566"/>
            <a:ext cx="4182549" cy="1568613"/>
          </a:xfrm>
          <a:prstGeom prst="rect">
            <a:avLst/>
          </a:prstGeom>
        </p:spPr>
      </p:pic>
    </p:spTree>
    <p:extLst>
      <p:ext uri="{BB962C8B-B14F-4D97-AF65-F5344CB8AC3E}">
        <p14:creationId xmlns:p14="http://schemas.microsoft.com/office/powerpoint/2010/main" val="30243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89A4CDEE-DA80-4A6F-A8DB-4868DDA29223}" type="slidenum">
              <a:rPr lang="en-US" smtClean="0"/>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75912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4" name="Slide Number Placeholder 3"/>
          <p:cNvSpPr>
            <a:spLocks noGrp="1"/>
          </p:cNvSpPr>
          <p:nvPr>
            <p:ph type="sldNum" sz="quarter" idx="12"/>
          </p:nvPr>
        </p:nvSpPr>
        <p:spPr/>
        <p:txBody>
          <a:bodyPr/>
          <a:lstStyle/>
          <a:p>
            <a:fld id="{89A4CDEE-DA80-4A6F-A8DB-4868DDA29223}" type="slidenum">
              <a:rPr lang="en-US" smtClean="0"/>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0603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380931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9A4CDEE-DA80-4A6F-A8DB-4868DDA29223}"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08485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11007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24454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22390"/>
            <a:ext cx="9248776" cy="6889139"/>
          </a:xfrm>
          <a:prstGeom prst="rect">
            <a:avLst/>
          </a:prstGeom>
        </p:spPr>
      </p:pic>
      <p:sp>
        <p:nvSpPr>
          <p:cNvPr id="14" name="Title 1"/>
          <p:cNvSpPr>
            <a:spLocks noGrp="1"/>
          </p:cNvSpPr>
          <p:nvPr>
            <p:ph type="ctrTitle"/>
          </p:nvPr>
        </p:nvSpPr>
        <p:spPr>
          <a:xfrm>
            <a:off x="4530449" y="110825"/>
            <a:ext cx="4523509" cy="4452973"/>
          </a:xfrm>
        </p:spPr>
        <p:txBody>
          <a:bodyPr anchor="b"/>
          <a:lstStyle>
            <a:lvl1pPr algn="ctr">
              <a:defRPr sz="6000"/>
            </a:lvl1pPr>
          </a:lstStyle>
          <a:p>
            <a:endParaRPr lang="en-US" dirty="0"/>
          </a:p>
        </p:txBody>
      </p:sp>
      <p:sp>
        <p:nvSpPr>
          <p:cNvPr id="15" name="Subtitle 2"/>
          <p:cNvSpPr>
            <a:spLocks noGrp="1"/>
          </p:cNvSpPr>
          <p:nvPr>
            <p:ph type="subTitle" idx="1"/>
          </p:nvPr>
        </p:nvSpPr>
        <p:spPr>
          <a:xfrm>
            <a:off x="4558153" y="4577666"/>
            <a:ext cx="4523509" cy="22465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52" y="5166827"/>
            <a:ext cx="4194048" cy="1572768"/>
          </a:xfrm>
          <a:prstGeom prst="rect">
            <a:avLst/>
          </a:prstGeom>
        </p:spPr>
      </p:pic>
    </p:spTree>
    <p:extLst>
      <p:ext uri="{BB962C8B-B14F-4D97-AF65-F5344CB8AC3E}">
        <p14:creationId xmlns:p14="http://schemas.microsoft.com/office/powerpoint/2010/main" val="67424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5256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dirty="0"/>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1498796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dirty="0"/>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650" y="6322828"/>
            <a:ext cx="1389888" cy="336614"/>
          </a:xfrm>
          <a:prstGeom prst="rect">
            <a:avLst/>
          </a:prstGeom>
        </p:spPr>
      </p:pic>
      <p:pic>
        <p:nvPicPr>
          <p:cNvPr id="8" name="Picture 7"/>
          <p:cNvPicPr>
            <a:picLocks noChangeAspect="1"/>
          </p:cNvPicPr>
          <p:nvPr userDrawn="1"/>
        </p:nvPicPr>
        <p:blipFill>
          <a:blip r:embed="rId3"/>
          <a:stretch>
            <a:fillRect/>
          </a:stretch>
        </p:blipFill>
        <p:spPr>
          <a:xfrm>
            <a:off x="5960752" y="6238722"/>
            <a:ext cx="2876550" cy="504825"/>
          </a:xfrm>
          <a:prstGeom prst="rect">
            <a:avLst/>
          </a:prstGeom>
        </p:spPr>
      </p:pic>
    </p:spTree>
    <p:extLst>
      <p:ext uri="{BB962C8B-B14F-4D97-AF65-F5344CB8AC3E}">
        <p14:creationId xmlns:p14="http://schemas.microsoft.com/office/powerpoint/2010/main" val="1883265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dirty="0"/>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476" y="6289745"/>
            <a:ext cx="1296279" cy="445056"/>
          </a:xfrm>
          <a:prstGeom prst="rect">
            <a:avLst/>
          </a:prstGeom>
        </p:spPr>
      </p:pic>
    </p:spTree>
    <p:extLst>
      <p:ext uri="{BB962C8B-B14F-4D97-AF65-F5344CB8AC3E}">
        <p14:creationId xmlns:p14="http://schemas.microsoft.com/office/powerpoint/2010/main" val="139487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9A4CDEE-DA80-4A6F-A8DB-4868DDA29223}" type="slidenum">
              <a:rPr lang="en-US" smtClean="0"/>
              <a:t>‹#›</a:t>
            </a:fld>
            <a:endParaRPr lang="en-US" dirty="0"/>
          </a:p>
        </p:txBody>
      </p:sp>
      <p:sp>
        <p:nvSpPr>
          <p:cNvPr id="4" name="Content Placeholder 2"/>
          <p:cNvSpPr>
            <a:spLocks noGrp="1"/>
          </p:cNvSpPr>
          <p:nvPr>
            <p:ph idx="1"/>
          </p:nvPr>
        </p:nvSpPr>
        <p:spPr>
          <a:xfrm>
            <a:off x="628650" y="1825625"/>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517" y="6116640"/>
            <a:ext cx="980101" cy="638154"/>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spTree>
    <p:extLst>
      <p:ext uri="{BB962C8B-B14F-4D97-AF65-F5344CB8AC3E}">
        <p14:creationId xmlns:p14="http://schemas.microsoft.com/office/powerpoint/2010/main" val="6975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b="16343"/>
          <a:stretch/>
        </p:blipFill>
        <p:spPr>
          <a:xfrm>
            <a:off x="136271" y="5895835"/>
            <a:ext cx="1035935" cy="8666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9A4CDEE-DA80-4A6F-A8DB-4868DDA29223}" type="slidenum">
              <a:rPr lang="en-US" smtClean="0"/>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17316" y="6242999"/>
            <a:ext cx="827268" cy="538643"/>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2622" y="6355611"/>
            <a:ext cx="1258691" cy="384495"/>
          </a:xfrm>
          <a:prstGeom prst="rect">
            <a:avLst/>
          </a:prstGeom>
        </p:spPr>
      </p:pic>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95470" y="6210065"/>
            <a:ext cx="3337539" cy="604416"/>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899359" y="6336586"/>
            <a:ext cx="1296279" cy="445056"/>
          </a:xfrm>
          <a:prstGeom prst="rect">
            <a:avLst/>
          </a:prstGeom>
        </p:spPr>
      </p:pic>
    </p:spTree>
    <p:extLst>
      <p:ext uri="{BB962C8B-B14F-4D97-AF65-F5344CB8AC3E}">
        <p14:creationId xmlns:p14="http://schemas.microsoft.com/office/powerpoint/2010/main" val="132956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84069" y="64454"/>
            <a:ext cx="5064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4CDEE-DA80-4A6F-A8DB-4868DDA29223}" type="slidenum">
              <a:rPr lang="en-US" smtClean="0"/>
              <a:t>‹#›</a:t>
            </a:fld>
            <a:endParaRPr lang="en-US"/>
          </a:p>
        </p:txBody>
      </p:sp>
    </p:spTree>
    <p:extLst>
      <p:ext uri="{BB962C8B-B14F-4D97-AF65-F5344CB8AC3E}">
        <p14:creationId xmlns:p14="http://schemas.microsoft.com/office/powerpoint/2010/main" val="598640183"/>
      </p:ext>
    </p:extLst>
  </p:cSld>
  <p:clrMap bg1="lt1" tx1="dk1" bg2="lt2" tx2="dk2" accent1="accent1" accent2="accent2" accent3="accent3" accent4="accent4" accent5="accent5" accent6="accent6" hlink="hlink" folHlink="folHlink"/>
  <p:sldLayoutIdLst>
    <p:sldLayoutId id="2147483685" r:id="rId1"/>
    <p:sldLayoutId id="2147483725" r:id="rId2"/>
    <p:sldLayoutId id="2147483729" r:id="rId3"/>
    <p:sldLayoutId id="2147483686" r:id="rId4"/>
    <p:sldLayoutId id="2147483721" r:id="rId5"/>
    <p:sldLayoutId id="2147483722" r:id="rId6"/>
    <p:sldLayoutId id="2147483723" r:id="rId7"/>
    <p:sldLayoutId id="2147483724" r:id="rId8"/>
    <p:sldLayoutId id="2147483687" r:id="rId9"/>
    <p:sldLayoutId id="2147483726" r:id="rId10"/>
    <p:sldLayoutId id="2147483727" r:id="rId11"/>
    <p:sldLayoutId id="2147483731" r:id="rId12"/>
    <p:sldLayoutId id="2147483735" r:id="rId13"/>
    <p:sldLayoutId id="2147483733" r:id="rId14"/>
    <p:sldLayoutId id="2147483736" r:id="rId15"/>
    <p:sldLayoutId id="2147483732" r:id="rId16"/>
    <p:sldLayoutId id="214748373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720682" y="691376"/>
            <a:ext cx="4360979" cy="3062100"/>
          </a:xfrm>
        </p:spPr>
        <p:txBody>
          <a:bodyPr anchor="t">
            <a:normAutofit/>
          </a:bodyPr>
          <a:lstStyle/>
          <a:p>
            <a:r>
              <a:rPr lang="en-US" dirty="0"/>
              <a:t>Introduction to Neuro-</a:t>
            </a:r>
            <a:r>
              <a:rPr lang="en-US" dirty="0" err="1"/>
              <a:t>QoL</a:t>
            </a:r>
            <a:endParaRPr lang="en-US" dirty="0"/>
          </a:p>
        </p:txBody>
      </p:sp>
      <p:sp>
        <p:nvSpPr>
          <p:cNvPr id="5" name="Subtitle 4"/>
          <p:cNvSpPr>
            <a:spLocks noGrp="1"/>
          </p:cNvSpPr>
          <p:nvPr>
            <p:ph type="subTitle" idx="1"/>
          </p:nvPr>
        </p:nvSpPr>
        <p:spPr>
          <a:xfrm>
            <a:off x="4558153" y="4577666"/>
            <a:ext cx="4523509" cy="2246513"/>
          </a:xfrm>
        </p:spPr>
        <p:txBody>
          <a:bodyPr/>
          <a:lstStyle/>
          <a:p>
            <a:r>
              <a:rPr lang="en-US" dirty="0"/>
              <a:t>[Presenter Name]</a:t>
            </a:r>
            <a:br>
              <a:rPr lang="en-US" dirty="0"/>
            </a:br>
            <a:r>
              <a:rPr lang="en-US" dirty="0"/>
              <a:t>[Event]</a:t>
            </a:r>
            <a:br>
              <a:rPr lang="en-US" dirty="0"/>
            </a:br>
            <a:r>
              <a:rPr lang="en-US" dirty="0"/>
              <a:t>[Date]</a:t>
            </a:r>
          </a:p>
        </p:txBody>
      </p:sp>
    </p:spTree>
    <p:extLst>
      <p:ext uri="{BB962C8B-B14F-4D97-AF65-F5344CB8AC3E}">
        <p14:creationId xmlns:p14="http://schemas.microsoft.com/office/powerpoint/2010/main" val="324065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Administration &amp; Data Collection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4114029"/>
              </p:ext>
            </p:extLst>
          </p:nvPr>
        </p:nvGraphicFramePr>
        <p:xfrm>
          <a:off x="628650" y="167990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382410" y="6296043"/>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67666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Proxy Respondents </a:t>
            </a:r>
          </a:p>
        </p:txBody>
      </p:sp>
      <p:sp>
        <p:nvSpPr>
          <p:cNvPr id="5" name="Content Placeholder 4"/>
          <p:cNvSpPr>
            <a:spLocks noGrp="1"/>
          </p:cNvSpPr>
          <p:nvPr>
            <p:ph idx="1"/>
          </p:nvPr>
        </p:nvSpPr>
        <p:spPr>
          <a:xfrm>
            <a:off x="628650" y="1622425"/>
            <a:ext cx="7886700" cy="4351338"/>
          </a:xfrm>
        </p:spPr>
        <p:txBody>
          <a:bodyPr>
            <a:normAutofit/>
          </a:bodyPr>
          <a:lstStyle/>
          <a:p>
            <a:pPr marL="0" indent="0">
              <a:buNone/>
            </a:pPr>
            <a:r>
              <a:rPr lang="en-US" dirty="0"/>
              <a:t>A parent or caregiver can complete a pediatric or adult Neuro-</a:t>
            </a:r>
            <a:r>
              <a:rPr lang="en-US" dirty="0" err="1"/>
              <a:t>QoL</a:t>
            </a:r>
            <a:r>
              <a:rPr lang="en-US" dirty="0"/>
              <a:t> measure when needed with the instructions:</a:t>
            </a:r>
          </a:p>
          <a:p>
            <a:pPr marL="0" indent="0">
              <a:buNone/>
            </a:pPr>
            <a:endParaRPr lang="en-US" dirty="0"/>
          </a:p>
        </p:txBody>
      </p:sp>
      <p:sp>
        <p:nvSpPr>
          <p:cNvPr id="6" name="Rectangle 5"/>
          <p:cNvSpPr/>
          <p:nvPr/>
        </p:nvSpPr>
        <p:spPr>
          <a:xfrm>
            <a:off x="2392432" y="6290082"/>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
        <p:nvSpPr>
          <p:cNvPr id="2" name="Rectangle 1"/>
          <p:cNvSpPr/>
          <p:nvPr/>
        </p:nvSpPr>
        <p:spPr>
          <a:xfrm>
            <a:off x="1584632" y="3137543"/>
            <a:ext cx="5678129" cy="2485103"/>
          </a:xfrm>
          <a:prstGeom prst="rect">
            <a:avLst/>
          </a:prstGeom>
          <a:solidFill>
            <a:srgbClr val="C2DB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pPr algn="ctr"/>
            <a:r>
              <a:rPr lang="en-US" b="1" dirty="0">
                <a:solidFill>
                  <a:schemeClr val="tx1"/>
                </a:solidFill>
              </a:rPr>
              <a:t>INSTRUCTIONS FOR PARENTS</a:t>
            </a:r>
            <a:br>
              <a:rPr lang="en-US" b="1" dirty="0">
                <a:solidFill>
                  <a:schemeClr val="tx1"/>
                </a:solidFill>
              </a:rPr>
            </a:br>
            <a:endParaRPr lang="en-US" b="1" dirty="0">
              <a:solidFill>
                <a:schemeClr val="tx1"/>
              </a:solidFill>
            </a:endParaRPr>
          </a:p>
          <a:p>
            <a:r>
              <a:rPr lang="en-US" dirty="0">
                <a:solidFill>
                  <a:schemeClr val="tx1"/>
                </a:solidFill>
              </a:rPr>
              <a:t>“The following questionnaires will ask about your child’s symptom and activity levels; his/her ability to think, concentrate and remember things; questions specific to his/her condition, and questions related to his/her quality of life. Please answer the following questions based on what you think your child would say.”</a:t>
            </a:r>
          </a:p>
          <a:p>
            <a:endParaRPr lang="en-US" dirty="0">
              <a:solidFill>
                <a:schemeClr val="tx1"/>
              </a:solidFill>
            </a:endParaRPr>
          </a:p>
        </p:txBody>
      </p:sp>
    </p:spTree>
    <p:extLst>
      <p:ext uri="{BB962C8B-B14F-4D97-AF65-F5344CB8AC3E}">
        <p14:creationId xmlns:p14="http://schemas.microsoft.com/office/powerpoint/2010/main" val="2259077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Score and Interpret Neuro-</a:t>
            </a:r>
            <a:r>
              <a:rPr lang="en-US" dirty="0" err="1"/>
              <a:t>QoL</a:t>
            </a:r>
            <a:r>
              <a:rPr lang="en-US" dirty="0"/>
              <a:t> Measures</a:t>
            </a:r>
          </a:p>
        </p:txBody>
      </p:sp>
      <p:sp>
        <p:nvSpPr>
          <p:cNvPr id="8" name="Rectangle 7"/>
          <p:cNvSpPr/>
          <p:nvPr/>
        </p:nvSpPr>
        <p:spPr>
          <a:xfrm>
            <a:off x="2360377" y="6296044"/>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721801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a:t>
            </a:r>
            <a:r>
              <a:rPr lang="en-US" dirty="0" err="1"/>
              <a:t>QoL</a:t>
            </a:r>
            <a:r>
              <a:rPr lang="en-US" dirty="0"/>
              <a:t> Scoring Options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35245629"/>
              </p:ext>
            </p:extLst>
          </p:nvPr>
        </p:nvGraphicFramePr>
        <p:xfrm>
          <a:off x="473792" y="130943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2364443" y="6312860"/>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78405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Understanding Neuro-</a:t>
            </a:r>
            <a:r>
              <a:rPr lang="en-US" dirty="0" err="1"/>
              <a:t>QoL</a:t>
            </a:r>
            <a:r>
              <a:rPr lang="en-US" dirty="0"/>
              <a:t> Scores</a:t>
            </a:r>
          </a:p>
        </p:txBody>
      </p:sp>
      <p:sp>
        <p:nvSpPr>
          <p:cNvPr id="3" name="Content Placeholder 2"/>
          <p:cNvSpPr>
            <a:spLocks noGrp="1"/>
          </p:cNvSpPr>
          <p:nvPr>
            <p:ph idx="1"/>
          </p:nvPr>
        </p:nvSpPr>
        <p:spPr/>
        <p:txBody>
          <a:bodyPr/>
          <a:lstStyle/>
          <a:p>
            <a:r>
              <a:rPr lang="en-US" dirty="0"/>
              <a:t>Neuro-</a:t>
            </a:r>
            <a:r>
              <a:rPr lang="en-US" dirty="0" err="1"/>
              <a:t>QoL</a:t>
            </a:r>
            <a:r>
              <a:rPr lang="en-US" dirty="0"/>
              <a:t> measures use a T-score metric</a:t>
            </a:r>
          </a:p>
          <a:p>
            <a:pPr lvl="1"/>
            <a:r>
              <a:rPr lang="en-US" dirty="0"/>
              <a:t>50 is the mean of a relevant reference population</a:t>
            </a:r>
          </a:p>
          <a:p>
            <a:pPr lvl="1"/>
            <a:r>
              <a:rPr lang="en-US" dirty="0"/>
              <a:t>10 is the standard deviation (SD) of that population</a:t>
            </a:r>
          </a:p>
          <a:p>
            <a:pPr lvl="1"/>
            <a:endParaRPr lang="en-US" dirty="0"/>
          </a:p>
          <a:p>
            <a:r>
              <a:rPr lang="en-US" dirty="0"/>
              <a:t>Meaning of the score is defined by how it compares to the scores of others in a reference population</a:t>
            </a:r>
            <a:br>
              <a:rPr lang="en-US" dirty="0"/>
            </a:br>
            <a:endParaRPr lang="en-US" dirty="0"/>
          </a:p>
          <a:p>
            <a:r>
              <a:rPr lang="en-US" dirty="0"/>
              <a:t>High scores equal more of the domain being measured (e.g., more fatigue, more mobility)</a:t>
            </a:r>
          </a:p>
        </p:txBody>
      </p:sp>
      <p:sp>
        <p:nvSpPr>
          <p:cNvPr id="8" name="Rectangle 7"/>
          <p:cNvSpPr/>
          <p:nvPr/>
        </p:nvSpPr>
        <p:spPr>
          <a:xfrm>
            <a:off x="2371728" y="6311899"/>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124506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a:t>
            </a:r>
            <a:r>
              <a:rPr lang="en-US" dirty="0" err="1"/>
              <a:t>QoL</a:t>
            </a:r>
            <a:r>
              <a:rPr lang="en-US" dirty="0"/>
              <a:t> Score Ranges</a:t>
            </a:r>
          </a:p>
        </p:txBody>
      </p:sp>
      <p:sp>
        <p:nvSpPr>
          <p:cNvPr id="6" name="Rectangle 5"/>
          <p:cNvSpPr/>
          <p:nvPr/>
        </p:nvSpPr>
        <p:spPr>
          <a:xfrm>
            <a:off x="2353249" y="6304347"/>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7660" y="1825625"/>
            <a:ext cx="6148679" cy="4351338"/>
          </a:xfrm>
        </p:spPr>
      </p:pic>
    </p:spTree>
    <p:extLst>
      <p:ext uri="{BB962C8B-B14F-4D97-AF65-F5344CB8AC3E}">
        <p14:creationId xmlns:p14="http://schemas.microsoft.com/office/powerpoint/2010/main" val="40008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Neuro-</a:t>
            </a:r>
            <a:r>
              <a:rPr lang="en-US" dirty="0" err="1"/>
              <a:t>QoL</a:t>
            </a:r>
            <a:r>
              <a:rPr lang="en-US" dirty="0"/>
              <a:t> at Work</a:t>
            </a:r>
          </a:p>
        </p:txBody>
      </p:sp>
      <p:sp>
        <p:nvSpPr>
          <p:cNvPr id="4" name="Rectangle 3"/>
          <p:cNvSpPr/>
          <p:nvPr/>
        </p:nvSpPr>
        <p:spPr>
          <a:xfrm>
            <a:off x="2360356" y="6311544"/>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350416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Neuro-</a:t>
            </a:r>
            <a:r>
              <a:rPr lang="en-US" dirty="0" err="1"/>
              <a:t>QoL</a:t>
            </a:r>
            <a:r>
              <a:rPr lang="en-US" dirty="0"/>
              <a:t> at Work in Clinical Practice &amp; Quality of Care</a:t>
            </a:r>
          </a:p>
        </p:txBody>
      </p:sp>
      <p:sp>
        <p:nvSpPr>
          <p:cNvPr id="3" name="Content Placeholder 2"/>
          <p:cNvSpPr>
            <a:spLocks noGrp="1"/>
          </p:cNvSpPr>
          <p:nvPr>
            <p:ph idx="1"/>
          </p:nvPr>
        </p:nvSpPr>
        <p:spPr/>
        <p:txBody>
          <a:bodyPr/>
          <a:lstStyle/>
          <a:p>
            <a:pPr>
              <a:lnSpc>
                <a:spcPct val="114000"/>
              </a:lnSpc>
              <a:spcBef>
                <a:spcPts val="600"/>
              </a:spcBef>
              <a:spcAft>
                <a:spcPts val="600"/>
              </a:spcAft>
            </a:pPr>
            <a:r>
              <a:rPr lang="en-US" sz="2400" dirty="0"/>
              <a:t>Cleveland Clinic: </a:t>
            </a:r>
          </a:p>
          <a:p>
            <a:pPr lvl="1">
              <a:lnSpc>
                <a:spcPct val="114000"/>
              </a:lnSpc>
              <a:spcBef>
                <a:spcPts val="600"/>
              </a:spcBef>
              <a:spcAft>
                <a:spcPts val="600"/>
              </a:spcAft>
            </a:pPr>
            <a:r>
              <a:rPr lang="en-US" sz="2000" dirty="0"/>
              <a:t>iPad assessments administered in Multiple Sclerosis Partners Advancing Technology and Health Solutions (MS-PATH) centers</a:t>
            </a:r>
          </a:p>
          <a:p>
            <a:pPr lvl="1">
              <a:lnSpc>
                <a:spcPct val="114000"/>
              </a:lnSpc>
              <a:spcBef>
                <a:spcPts val="600"/>
              </a:spcBef>
              <a:spcAft>
                <a:spcPts val="600"/>
              </a:spcAft>
            </a:pPr>
            <a:r>
              <a:rPr lang="en-US" sz="2000" dirty="0"/>
              <a:t>Neuro-</a:t>
            </a:r>
            <a:r>
              <a:rPr lang="en-US" sz="2000" dirty="0" err="1"/>
              <a:t>QoL</a:t>
            </a:r>
            <a:r>
              <a:rPr lang="en-US" sz="2000" dirty="0"/>
              <a:t> measures self-administered prior to appointments and longitudinally document each patient’s trajectory on relevant health-related quality of life outcomes</a:t>
            </a:r>
          </a:p>
          <a:p>
            <a:pPr>
              <a:lnSpc>
                <a:spcPct val="114000"/>
              </a:lnSpc>
              <a:spcBef>
                <a:spcPts val="600"/>
              </a:spcBef>
              <a:spcAft>
                <a:spcPts val="600"/>
              </a:spcAft>
            </a:pPr>
            <a:r>
              <a:rPr lang="en-US" sz="2400" dirty="0"/>
              <a:t>National Quality Forum:</a:t>
            </a:r>
          </a:p>
          <a:p>
            <a:pPr lvl="1">
              <a:lnSpc>
                <a:spcPct val="114000"/>
              </a:lnSpc>
              <a:spcBef>
                <a:spcPts val="600"/>
              </a:spcBef>
              <a:spcAft>
                <a:spcPts val="600"/>
              </a:spcAft>
            </a:pPr>
            <a:r>
              <a:rPr lang="en-US" sz="2000" dirty="0"/>
              <a:t>Developed Neuro-</a:t>
            </a:r>
            <a:r>
              <a:rPr lang="en-US" sz="2000" dirty="0" err="1"/>
              <a:t>QoL</a:t>
            </a:r>
            <a:r>
              <a:rPr lang="en-US" sz="2000" dirty="0"/>
              <a:t>-based quality measure in collaboration with American Academy of Neurology with Biogen funding</a:t>
            </a:r>
          </a:p>
          <a:p>
            <a:endParaRPr lang="en-US" dirty="0"/>
          </a:p>
        </p:txBody>
      </p:sp>
      <p:sp>
        <p:nvSpPr>
          <p:cNvPr id="4" name="Rectangle 3"/>
          <p:cNvSpPr/>
          <p:nvPr/>
        </p:nvSpPr>
        <p:spPr>
          <a:xfrm>
            <a:off x="2382826" y="6311899"/>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dirty="0"/>
          </a:p>
        </p:txBody>
      </p:sp>
    </p:spTree>
    <p:extLst>
      <p:ext uri="{BB962C8B-B14F-4D97-AF65-F5344CB8AC3E}">
        <p14:creationId xmlns:p14="http://schemas.microsoft.com/office/powerpoint/2010/main" val="2735016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Neuro-</a:t>
            </a:r>
            <a:r>
              <a:rPr lang="en-US" dirty="0" err="1"/>
              <a:t>QoL</a:t>
            </a:r>
            <a:r>
              <a:rPr lang="en-US" dirty="0"/>
              <a:t> at Work in Clinical Research</a:t>
            </a:r>
          </a:p>
        </p:txBody>
      </p:sp>
      <p:sp>
        <p:nvSpPr>
          <p:cNvPr id="3" name="Content Placeholder 2"/>
          <p:cNvSpPr>
            <a:spLocks noGrp="1"/>
          </p:cNvSpPr>
          <p:nvPr>
            <p:ph idx="1"/>
          </p:nvPr>
        </p:nvSpPr>
        <p:spPr/>
        <p:txBody>
          <a:bodyPr>
            <a:normAutofit/>
          </a:bodyPr>
          <a:lstStyle/>
          <a:p>
            <a:pPr>
              <a:lnSpc>
                <a:spcPct val="110000"/>
              </a:lnSpc>
              <a:spcBef>
                <a:spcPts val="600"/>
              </a:spcBef>
              <a:spcAft>
                <a:spcPts val="600"/>
              </a:spcAft>
            </a:pPr>
            <a:r>
              <a:rPr lang="en-US" sz="2400" dirty="0"/>
              <a:t>Northwestern Medicine: </a:t>
            </a:r>
          </a:p>
          <a:p>
            <a:pPr lvl="1">
              <a:lnSpc>
                <a:spcPct val="110000"/>
              </a:lnSpc>
              <a:spcBef>
                <a:spcPts val="600"/>
              </a:spcBef>
              <a:spcAft>
                <a:spcPts val="600"/>
              </a:spcAft>
            </a:pPr>
            <a:r>
              <a:rPr lang="en-US" sz="2000" dirty="0"/>
              <a:t>Neuro-QOL measures were superior to the Modified Rankin Scale (MRS) when assessing post-stroke cognitive function</a:t>
            </a:r>
          </a:p>
          <a:p>
            <a:pPr>
              <a:lnSpc>
                <a:spcPct val="110000"/>
              </a:lnSpc>
              <a:spcBef>
                <a:spcPts val="600"/>
              </a:spcBef>
              <a:spcAft>
                <a:spcPts val="600"/>
              </a:spcAft>
            </a:pPr>
            <a:r>
              <a:rPr lang="en-US" sz="2400" dirty="0"/>
              <a:t>Parkinson Study Group and Massachusetts General Hospital: </a:t>
            </a:r>
          </a:p>
          <a:p>
            <a:pPr lvl="1">
              <a:lnSpc>
                <a:spcPct val="110000"/>
              </a:lnSpc>
              <a:spcBef>
                <a:spcPts val="600"/>
              </a:spcBef>
              <a:spcAft>
                <a:spcPts val="600"/>
              </a:spcAft>
            </a:pPr>
            <a:r>
              <a:rPr lang="en-US" sz="2000" dirty="0"/>
              <a:t>Multi-center randomized controlled trial using Neuro-</a:t>
            </a:r>
            <a:r>
              <a:rPr lang="en-US" sz="2000" dirty="0" err="1"/>
              <a:t>QoL</a:t>
            </a:r>
            <a:r>
              <a:rPr lang="en-US" sz="2000" dirty="0"/>
              <a:t> Depression in patients with Parkinson’s Disease</a:t>
            </a:r>
          </a:p>
          <a:p>
            <a:pPr>
              <a:lnSpc>
                <a:spcPct val="110000"/>
              </a:lnSpc>
              <a:spcBef>
                <a:spcPts val="600"/>
              </a:spcBef>
              <a:spcAft>
                <a:spcPts val="600"/>
              </a:spcAft>
            </a:pPr>
            <a:r>
              <a:rPr lang="en-US" sz="2400" dirty="0"/>
              <a:t>National Institute of Nursing Research: </a:t>
            </a:r>
          </a:p>
          <a:p>
            <a:pPr lvl="1">
              <a:lnSpc>
                <a:spcPct val="110000"/>
              </a:lnSpc>
              <a:spcBef>
                <a:spcPts val="600"/>
              </a:spcBef>
              <a:spcAft>
                <a:spcPts val="600"/>
              </a:spcAft>
            </a:pPr>
            <a:r>
              <a:rPr lang="en-US" sz="2000" dirty="0"/>
              <a:t>Validating Neuro-</a:t>
            </a:r>
            <a:r>
              <a:rPr lang="en-US" sz="2000" dirty="0" err="1"/>
              <a:t>QoL</a:t>
            </a:r>
            <a:r>
              <a:rPr lang="en-US" sz="2000" dirty="0"/>
              <a:t> measures in children with cerebral palsy and neuromuscular diseases, and parent proxies</a:t>
            </a:r>
          </a:p>
          <a:p>
            <a:pPr marL="0" indent="0">
              <a:buNone/>
            </a:pPr>
            <a:endParaRPr lang="en-US" dirty="0"/>
          </a:p>
        </p:txBody>
      </p:sp>
      <p:sp>
        <p:nvSpPr>
          <p:cNvPr id="4" name="Rectangle 3"/>
          <p:cNvSpPr/>
          <p:nvPr/>
        </p:nvSpPr>
        <p:spPr>
          <a:xfrm>
            <a:off x="2371808" y="6311899"/>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dirty="0"/>
          </a:p>
        </p:txBody>
      </p:sp>
    </p:spTree>
    <p:extLst>
      <p:ext uri="{BB962C8B-B14F-4D97-AF65-F5344CB8AC3E}">
        <p14:creationId xmlns:p14="http://schemas.microsoft.com/office/powerpoint/2010/main" val="648774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p:txBody>
          <a:bodyPr>
            <a:normAutofit/>
          </a:bodyPr>
          <a:lstStyle/>
          <a:p>
            <a:r>
              <a:rPr lang="en-US" sz="3000" dirty="0"/>
              <a:t>Funding for </a:t>
            </a:r>
            <a:r>
              <a:rPr lang="en-US" sz="3000" dirty="0" err="1"/>
              <a:t>HealthMeasures</a:t>
            </a:r>
            <a:r>
              <a:rPr lang="en-US" sz="3000" dirty="0"/>
              <a:t> was provided by the National Institutes of Health grant U2C CA186878.</a:t>
            </a:r>
          </a:p>
          <a:p>
            <a:pPr marL="0" indent="0">
              <a:buNone/>
            </a:pPr>
            <a:r>
              <a:rPr lang="en-US" dirty="0"/>
              <a:t> </a:t>
            </a:r>
          </a:p>
          <a:p>
            <a:pPr marL="0" indent="0">
              <a:buNone/>
            </a:pPr>
            <a:endParaRPr lang="en-US" dirty="0"/>
          </a:p>
          <a:p>
            <a:r>
              <a:rPr lang="en-US" sz="1800" dirty="0"/>
              <a:t>ASCQ-Me, the Adult Sickle Cell Quality of Life Measurement Information System, PROMIS, Patient-Reported Outcomes Measurement Information System, NIH Toolbox for the Assessment of Neurological and Behavioral Function, and their logos are marks owned by the U. S. Department of Health and Human Services.</a:t>
            </a:r>
          </a:p>
        </p:txBody>
      </p:sp>
      <p:sp>
        <p:nvSpPr>
          <p:cNvPr id="4" name="TextBox 3"/>
          <p:cNvSpPr txBox="1"/>
          <p:nvPr/>
        </p:nvSpPr>
        <p:spPr>
          <a:xfrm>
            <a:off x="2840712" y="6311899"/>
            <a:ext cx="4086225" cy="400110"/>
          </a:xfrm>
          <a:prstGeom prst="rect">
            <a:avLst/>
          </a:prstGeom>
          <a:noFill/>
        </p:spPr>
        <p:txBody>
          <a:bodyPr wrap="square" rtlCol="0">
            <a:spAutoFit/>
          </a:bodyPr>
          <a:lstStyle/>
          <a:p>
            <a:r>
              <a:rPr lang="en-US" sz="2000" u="sng" dirty="0">
                <a:solidFill>
                  <a:srgbClr val="002060"/>
                </a:solidFill>
              </a:rPr>
              <a:t>HealthMeasures.net</a:t>
            </a:r>
          </a:p>
        </p:txBody>
      </p:sp>
    </p:spTree>
    <p:extLst>
      <p:ext uri="{BB962C8B-B14F-4D97-AF65-F5344CB8AC3E}">
        <p14:creationId xmlns:p14="http://schemas.microsoft.com/office/powerpoint/2010/main" val="32066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Neuro-</a:t>
            </a:r>
            <a:r>
              <a:rPr lang="en-US" dirty="0" err="1"/>
              <a:t>QoL</a:t>
            </a:r>
            <a:r>
              <a:rPr lang="en-US" dirty="0"/>
              <a:t>™?</a:t>
            </a:r>
            <a:br>
              <a:rPr lang="en-US" dirty="0"/>
            </a:br>
            <a:r>
              <a:rPr lang="en-US" sz="1600" dirty="0"/>
              <a:t>Quality of Life in Neurological Disorders</a:t>
            </a:r>
            <a:endParaRPr lang="en-US" dirty="0"/>
          </a:p>
        </p:txBody>
      </p:sp>
      <p:sp>
        <p:nvSpPr>
          <p:cNvPr id="5" name="Content Placeholder 4"/>
          <p:cNvSpPr>
            <a:spLocks noGrp="1"/>
          </p:cNvSpPr>
          <p:nvPr>
            <p:ph idx="1"/>
          </p:nvPr>
        </p:nvSpPr>
        <p:spPr/>
        <p:txBody>
          <a:bodyPr>
            <a:normAutofit lnSpcReduction="10000"/>
          </a:bodyPr>
          <a:lstStyle/>
          <a:p>
            <a:r>
              <a:rPr lang="en-US" sz="2400" dirty="0"/>
              <a:t>Measurement system that evaluates and monitors the physical, mental, and social effects experienced by adults and children living with neurological conditions</a:t>
            </a:r>
          </a:p>
          <a:p>
            <a:r>
              <a:rPr lang="en-US" sz="2400" dirty="0"/>
              <a:t>Developed &amp; validated for common neurological conditions using state-of-the-science psychometric methods</a:t>
            </a:r>
          </a:p>
          <a:p>
            <a:r>
              <a:rPr lang="en-US" sz="2400" dirty="0"/>
              <a:t>Measures designed to be completed in approximately one minute</a:t>
            </a:r>
          </a:p>
          <a:p>
            <a:r>
              <a:rPr lang="en-US" sz="2400" dirty="0"/>
              <a:t>Translations available in Spanish and other languages</a:t>
            </a:r>
          </a:p>
          <a:p>
            <a:r>
              <a:rPr lang="en-US" sz="2400" dirty="0"/>
              <a:t>Supported by </a:t>
            </a:r>
            <a:r>
              <a:rPr lang="en-US" sz="2400" dirty="0" err="1"/>
              <a:t>HealthMeasures</a:t>
            </a:r>
            <a:r>
              <a:rPr lang="en-US" sz="2400" dirty="0"/>
              <a:t>, the official information &amp; distribution center for 4 NIH-supported measurement systems (PROMIS®, Neuro-</a:t>
            </a:r>
            <a:r>
              <a:rPr lang="en-US" sz="2400" dirty="0" err="1"/>
              <a:t>QoL</a:t>
            </a:r>
            <a:r>
              <a:rPr lang="en-US" sz="2400" dirty="0"/>
              <a:t>™, ASCQ-Me® and NIH Toolbox®)</a:t>
            </a:r>
          </a:p>
          <a:p>
            <a:pPr marL="0" indent="0">
              <a:buNone/>
            </a:pPr>
            <a:endParaRPr lang="en-US" dirty="0"/>
          </a:p>
        </p:txBody>
      </p:sp>
      <p:sp>
        <p:nvSpPr>
          <p:cNvPr id="3" name="TextBox 2"/>
          <p:cNvSpPr txBox="1"/>
          <p:nvPr/>
        </p:nvSpPr>
        <p:spPr>
          <a:xfrm flipH="1">
            <a:off x="2478843" y="6393962"/>
            <a:ext cx="3178127" cy="646331"/>
          </a:xfrm>
          <a:prstGeom prst="rect">
            <a:avLst/>
          </a:prstGeom>
          <a:noFill/>
        </p:spPr>
        <p:txBody>
          <a:bodyPr wrap="square" rtlCol="0">
            <a:spAutoFit/>
          </a:bodyPr>
          <a:lstStyle/>
          <a:p>
            <a:endParaRPr lang="en-US" dirty="0"/>
          </a:p>
          <a:p>
            <a:endParaRPr lang="en-US" dirty="0"/>
          </a:p>
        </p:txBody>
      </p:sp>
      <p:sp>
        <p:nvSpPr>
          <p:cNvPr id="6" name="Rectangle 5"/>
          <p:cNvSpPr/>
          <p:nvPr/>
        </p:nvSpPr>
        <p:spPr>
          <a:xfrm>
            <a:off x="2365445" y="6300228"/>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239533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Neuro-</a:t>
            </a:r>
            <a:r>
              <a:rPr lang="en-US" dirty="0" err="1"/>
              <a:t>QoL</a:t>
            </a:r>
            <a:endParaRPr lang="en-US" dirty="0"/>
          </a:p>
        </p:txBody>
      </p:sp>
      <p:graphicFrame>
        <p:nvGraphicFramePr>
          <p:cNvPr id="4" name="Content Placeholder 3"/>
          <p:cNvGraphicFramePr>
            <a:graphicFrameLocks noGrp="1"/>
          </p:cNvGraphicFramePr>
          <p:nvPr>
            <p:ph idx="1"/>
          </p:nvPr>
        </p:nvGraphicFramePr>
        <p:xfrm>
          <a:off x="628650" y="156015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2381468" y="6282093"/>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147397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Neuro-</a:t>
            </a:r>
            <a:r>
              <a:rPr lang="en-US" dirty="0" err="1"/>
              <a:t>QoL</a:t>
            </a:r>
            <a:r>
              <a:rPr lang="en-US" dirty="0"/>
              <a:t> Measure Types</a:t>
            </a:r>
          </a:p>
        </p:txBody>
      </p:sp>
      <p:graphicFrame>
        <p:nvGraphicFramePr>
          <p:cNvPr id="10" name="Content Placeholder 9"/>
          <p:cNvGraphicFramePr>
            <a:graphicFrameLocks noGrp="1"/>
          </p:cNvGraphicFramePr>
          <p:nvPr>
            <p:ph idx="1"/>
          </p:nvPr>
        </p:nvGraphicFramePr>
        <p:xfrm>
          <a:off x="628650" y="156015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2381468" y="6304124"/>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52542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Domains for Adult Assessment</a:t>
            </a:r>
          </a:p>
        </p:txBody>
      </p:sp>
      <p:sp>
        <p:nvSpPr>
          <p:cNvPr id="8" name="Rectangle 7"/>
          <p:cNvSpPr/>
          <p:nvPr/>
        </p:nvSpPr>
        <p:spPr>
          <a:xfrm>
            <a:off x="2357316" y="6316465"/>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pic>
        <p:nvPicPr>
          <p:cNvPr id="10" name="Content Placeholder 9">
            <a:extLst>
              <a:ext uri="{FF2B5EF4-FFF2-40B4-BE49-F238E27FC236}">
                <a16:creationId xmlns:a16="http://schemas.microsoft.com/office/drawing/2014/main" id="{EC72F4B2-C6E2-487C-8413-95296D021E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818" y="1347347"/>
            <a:ext cx="6204364" cy="4756880"/>
          </a:xfrm>
        </p:spPr>
      </p:pic>
    </p:spTree>
    <p:extLst>
      <p:ext uri="{BB962C8B-B14F-4D97-AF65-F5344CB8AC3E}">
        <p14:creationId xmlns:p14="http://schemas.microsoft.com/office/powerpoint/2010/main" val="265747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Domains for Pediatric Assessment</a:t>
            </a:r>
          </a:p>
        </p:txBody>
      </p:sp>
      <p:sp>
        <p:nvSpPr>
          <p:cNvPr id="6" name="Rectangle 5"/>
          <p:cNvSpPr/>
          <p:nvPr/>
        </p:nvSpPr>
        <p:spPr>
          <a:xfrm>
            <a:off x="2360169" y="6298280"/>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pic>
        <p:nvPicPr>
          <p:cNvPr id="9" name="Content Placeholder 8"/>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426464" y="2258459"/>
            <a:ext cx="6291072" cy="2841422"/>
          </a:xfrm>
        </p:spPr>
      </p:pic>
    </p:spTree>
    <p:extLst>
      <p:ext uri="{BB962C8B-B14F-4D97-AF65-F5344CB8AC3E}">
        <p14:creationId xmlns:p14="http://schemas.microsoft.com/office/powerpoint/2010/main" val="132005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fontAlgn="auto" hangingPunct="1">
              <a:spcAft>
                <a:spcPts val="0"/>
              </a:spcAft>
              <a:defRPr/>
            </a:pPr>
            <a:r>
              <a:rPr lang="nl-NL" sz="4000" dirty="0"/>
              <a:t>Based on Item Response Theory (IRT)</a:t>
            </a:r>
            <a:endParaRPr lang="en-US" sz="4000" dirty="0"/>
          </a:p>
        </p:txBody>
      </p:sp>
      <p:sp>
        <p:nvSpPr>
          <p:cNvPr id="43011" name="Rectangle 3"/>
          <p:cNvSpPr>
            <a:spLocks noGrp="1" noChangeArrowheads="1"/>
          </p:cNvSpPr>
          <p:nvPr>
            <p:ph idx="1"/>
          </p:nvPr>
        </p:nvSpPr>
        <p:spPr/>
        <p:txBody>
          <a:bodyPr>
            <a:noAutofit/>
          </a:bodyPr>
          <a:lstStyle/>
          <a:p>
            <a:pPr marL="0" indent="0">
              <a:buNone/>
            </a:pPr>
            <a:r>
              <a:rPr lang="en-US" sz="2000" dirty="0"/>
              <a:t>Assumes an individual’s responses to items are related to an unobservable domain or trait (e.g. fatigue). IRT can use item responses to estimate a person’s score on that domain, or expected responses to different items can be estimated from a person’s score.</a:t>
            </a:r>
            <a:br>
              <a:rPr lang="en-US" sz="2000" dirty="0"/>
            </a:br>
            <a:endParaRPr lang="en-US" sz="2000" dirty="0"/>
          </a:p>
          <a:p>
            <a:pPr marL="0" indent="0">
              <a:buNone/>
            </a:pPr>
            <a:r>
              <a:rPr lang="en-US" sz="2000" dirty="0"/>
              <a:t> </a:t>
            </a:r>
          </a:p>
          <a:p>
            <a:pPr marL="0" indent="0">
              <a:buClr>
                <a:schemeClr val="tx1"/>
              </a:buClr>
              <a:buNone/>
            </a:pPr>
            <a:endParaRPr lang="en-US" sz="2000" dirty="0"/>
          </a:p>
        </p:txBody>
      </p:sp>
      <p:sp>
        <p:nvSpPr>
          <p:cNvPr id="484356" name="Text Box 4"/>
          <p:cNvSpPr txBox="1">
            <a:spLocks noChangeArrowheads="1"/>
          </p:cNvSpPr>
          <p:nvPr/>
        </p:nvSpPr>
        <p:spPr bwMode="auto">
          <a:xfrm>
            <a:off x="981076" y="3100425"/>
            <a:ext cx="7162800" cy="461665"/>
          </a:xfrm>
          <a:prstGeom prst="rect">
            <a:avLst/>
          </a:prstGeom>
          <a:noFill/>
          <a:ln w="9525">
            <a:noFill/>
            <a:miter lim="800000"/>
            <a:headEnd/>
            <a:tailEnd/>
          </a:ln>
        </p:spPr>
        <p:txBody>
          <a:bodyPr>
            <a:spAutoFit/>
          </a:bodyPr>
          <a:lstStyle/>
          <a:p>
            <a:pPr algn="ctr" eaLnBrk="0" hangingPunct="0">
              <a:spcBef>
                <a:spcPct val="50000"/>
              </a:spcBef>
            </a:pPr>
            <a:r>
              <a:rPr lang="en-US" sz="2400" b="1" dirty="0">
                <a:latin typeface="+mj-lt"/>
              </a:rPr>
              <a:t>“I was too tired to leave the house”</a:t>
            </a:r>
          </a:p>
        </p:txBody>
      </p:sp>
      <p:graphicFrame>
        <p:nvGraphicFramePr>
          <p:cNvPr id="484357" name="Group 5"/>
          <p:cNvGraphicFramePr>
            <a:graphicFrameLocks noGrp="1"/>
          </p:cNvGraphicFramePr>
          <p:nvPr/>
        </p:nvGraphicFramePr>
        <p:xfrm>
          <a:off x="934114" y="3537479"/>
          <a:ext cx="6714460" cy="796971"/>
        </p:xfrm>
        <a:graphic>
          <a:graphicData uri="http://schemas.openxmlformats.org/drawingml/2006/table">
            <a:tbl>
              <a:tblPr/>
              <a:tblGrid>
                <a:gridCol w="3426096">
                  <a:extLst>
                    <a:ext uri="{9D8B030D-6E8A-4147-A177-3AD203B41FA5}">
                      <a16:colId xmlns:a16="http://schemas.microsoft.com/office/drawing/2014/main" val="20000"/>
                    </a:ext>
                  </a:extLst>
                </a:gridCol>
                <a:gridCol w="3288364">
                  <a:extLst>
                    <a:ext uri="{9D8B030D-6E8A-4147-A177-3AD203B41FA5}">
                      <a16:colId xmlns:a16="http://schemas.microsoft.com/office/drawing/2014/main" val="20001"/>
                    </a:ext>
                  </a:extLst>
                </a:gridCol>
              </a:tblGrid>
              <a:tr h="79697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1" u="none" strike="noStrike" kern="1200" cap="none" spc="0" normalizeH="0" baseline="0" noProof="0" dirty="0">
                          <a:ln>
                            <a:noFill/>
                          </a:ln>
                          <a:solidFill>
                            <a:schemeClr val="tx1"/>
                          </a:solidFill>
                          <a:effectLst/>
                          <a:uLnTx/>
                          <a:uFillTx/>
                          <a:latin typeface="Calibri Light" panose="020F0302020204030204" pitchFamily="34" charset="0"/>
                          <a:ea typeface="+mn-ea"/>
                          <a:cs typeface="+mn-cs"/>
                        </a:rPr>
                        <a:t>           Never</a:t>
                      </a:r>
                    </a:p>
                  </a:txBody>
                  <a:tcPr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2800" b="1" i="1" kern="1200" noProof="0" dirty="0">
                          <a:solidFill>
                            <a:schemeClr val="tx1"/>
                          </a:solidFill>
                          <a:latin typeface="+mj-lt"/>
                          <a:ea typeface="+mn-ea"/>
                          <a:cs typeface="+mn-cs"/>
                        </a:rPr>
                        <a:t>                      Always</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pSp>
        <p:nvGrpSpPr>
          <p:cNvPr id="3" name="Group 2"/>
          <p:cNvGrpSpPr/>
          <p:nvPr/>
        </p:nvGrpSpPr>
        <p:grpSpPr>
          <a:xfrm>
            <a:off x="409576" y="4324376"/>
            <a:ext cx="7743824" cy="934195"/>
            <a:chOff x="381000" y="4553595"/>
            <a:chExt cx="7743824" cy="934195"/>
          </a:xfrm>
        </p:grpSpPr>
        <p:sp>
          <p:nvSpPr>
            <p:cNvPr id="43023" name="Line 15"/>
            <p:cNvSpPr>
              <a:spLocks noChangeShapeType="1"/>
            </p:cNvSpPr>
            <p:nvPr/>
          </p:nvSpPr>
          <p:spPr bwMode="auto">
            <a:xfrm flipV="1">
              <a:off x="1524000" y="4573390"/>
              <a:ext cx="0" cy="914400"/>
            </a:xfrm>
            <a:prstGeom prst="line">
              <a:avLst/>
            </a:prstGeom>
            <a:noFill/>
            <a:ln w="9525">
              <a:solidFill>
                <a:schemeClr val="tx1"/>
              </a:solidFill>
              <a:round/>
              <a:headEnd/>
              <a:tailEnd type="triangle" w="lg" len="med"/>
            </a:ln>
          </p:spPr>
          <p:txBody>
            <a:bodyPr/>
            <a:lstStyle/>
            <a:p>
              <a:endParaRPr lang="en-US"/>
            </a:p>
          </p:txBody>
        </p:sp>
        <p:sp>
          <p:nvSpPr>
            <p:cNvPr id="43024" name="Line 16"/>
            <p:cNvSpPr>
              <a:spLocks noChangeShapeType="1"/>
            </p:cNvSpPr>
            <p:nvPr/>
          </p:nvSpPr>
          <p:spPr bwMode="auto">
            <a:xfrm flipV="1">
              <a:off x="2943225" y="4661258"/>
              <a:ext cx="0" cy="685800"/>
            </a:xfrm>
            <a:prstGeom prst="line">
              <a:avLst/>
            </a:prstGeom>
            <a:noFill/>
            <a:ln w="9525">
              <a:solidFill>
                <a:schemeClr val="tx1"/>
              </a:solidFill>
              <a:round/>
              <a:headEnd/>
              <a:tailEnd type="triangle" w="lg" len="med"/>
            </a:ln>
          </p:spPr>
          <p:txBody>
            <a:bodyPr/>
            <a:lstStyle/>
            <a:p>
              <a:endParaRPr lang="en-US"/>
            </a:p>
          </p:txBody>
        </p:sp>
        <p:sp>
          <p:nvSpPr>
            <p:cNvPr id="43025" name="Line 17"/>
            <p:cNvSpPr>
              <a:spLocks noChangeShapeType="1"/>
            </p:cNvSpPr>
            <p:nvPr/>
          </p:nvSpPr>
          <p:spPr bwMode="auto">
            <a:xfrm flipV="1">
              <a:off x="4343400" y="4619855"/>
              <a:ext cx="0" cy="685800"/>
            </a:xfrm>
            <a:prstGeom prst="line">
              <a:avLst/>
            </a:prstGeom>
            <a:noFill/>
            <a:ln w="9525">
              <a:solidFill>
                <a:schemeClr val="tx1"/>
              </a:solidFill>
              <a:round/>
              <a:headEnd/>
              <a:tailEnd type="triangle" w="lg" len="med"/>
            </a:ln>
          </p:spPr>
          <p:txBody>
            <a:bodyPr/>
            <a:lstStyle/>
            <a:p>
              <a:endParaRPr lang="en-US"/>
            </a:p>
          </p:txBody>
        </p:sp>
        <p:sp>
          <p:nvSpPr>
            <p:cNvPr id="43026" name="Line 18"/>
            <p:cNvSpPr>
              <a:spLocks noChangeShapeType="1"/>
            </p:cNvSpPr>
            <p:nvPr/>
          </p:nvSpPr>
          <p:spPr bwMode="auto">
            <a:xfrm flipH="1" flipV="1">
              <a:off x="5772150" y="4639650"/>
              <a:ext cx="0" cy="685800"/>
            </a:xfrm>
            <a:prstGeom prst="line">
              <a:avLst/>
            </a:prstGeom>
            <a:noFill/>
            <a:ln w="9525">
              <a:solidFill>
                <a:schemeClr val="tx1"/>
              </a:solidFill>
              <a:round/>
              <a:headEnd/>
              <a:tailEnd type="triangle" w="lg" len="med"/>
            </a:ln>
          </p:spPr>
          <p:txBody>
            <a:bodyPr/>
            <a:lstStyle/>
            <a:p>
              <a:endParaRPr lang="en-US"/>
            </a:p>
          </p:txBody>
        </p:sp>
        <p:sp>
          <p:nvSpPr>
            <p:cNvPr id="43027" name="Line 19"/>
            <p:cNvSpPr>
              <a:spLocks noChangeShapeType="1"/>
            </p:cNvSpPr>
            <p:nvPr/>
          </p:nvSpPr>
          <p:spPr bwMode="auto">
            <a:xfrm flipV="1">
              <a:off x="7115175" y="4553595"/>
              <a:ext cx="0" cy="914400"/>
            </a:xfrm>
            <a:prstGeom prst="line">
              <a:avLst/>
            </a:prstGeom>
            <a:noFill/>
            <a:ln w="9525">
              <a:solidFill>
                <a:schemeClr val="tx1"/>
              </a:solidFill>
              <a:round/>
              <a:headEnd/>
              <a:tailEnd type="triangle" w="lg" len="med"/>
            </a:ln>
          </p:spPr>
          <p:txBody>
            <a:bodyPr/>
            <a:lstStyle/>
            <a:p>
              <a:endParaRPr lang="en-US"/>
            </a:p>
          </p:txBody>
        </p:sp>
        <p:sp>
          <p:nvSpPr>
            <p:cNvPr id="43029" name="Text Box 21"/>
            <p:cNvSpPr txBox="1">
              <a:spLocks noChangeArrowheads="1"/>
            </p:cNvSpPr>
            <p:nvPr/>
          </p:nvSpPr>
          <p:spPr bwMode="auto">
            <a:xfrm>
              <a:off x="381000" y="4661258"/>
              <a:ext cx="1143000" cy="369332"/>
            </a:xfrm>
            <a:prstGeom prst="rect">
              <a:avLst/>
            </a:prstGeom>
            <a:noFill/>
            <a:ln w="9525">
              <a:noFill/>
              <a:miter lim="800000"/>
              <a:headEnd/>
              <a:tailEnd/>
            </a:ln>
          </p:spPr>
          <p:txBody>
            <a:bodyPr wrap="square">
              <a:spAutoFit/>
            </a:bodyPr>
            <a:lstStyle/>
            <a:p>
              <a:pPr eaLnBrk="0" hangingPunct="0">
                <a:spcBef>
                  <a:spcPct val="50000"/>
                </a:spcBef>
              </a:pPr>
              <a:r>
                <a:rPr lang="en-US" b="1" dirty="0"/>
                <a:t>Energetic</a:t>
              </a:r>
            </a:p>
          </p:txBody>
        </p:sp>
        <p:sp>
          <p:nvSpPr>
            <p:cNvPr id="17" name="Text Box 20"/>
            <p:cNvSpPr txBox="1">
              <a:spLocks noChangeArrowheads="1"/>
            </p:cNvSpPr>
            <p:nvPr/>
          </p:nvSpPr>
          <p:spPr bwMode="auto">
            <a:xfrm>
              <a:off x="7172324" y="4705236"/>
              <a:ext cx="952500" cy="369332"/>
            </a:xfrm>
            <a:prstGeom prst="rect">
              <a:avLst/>
            </a:prstGeom>
            <a:noFill/>
            <a:ln w="9525">
              <a:noFill/>
              <a:miter lim="800000"/>
              <a:headEnd/>
              <a:tailEnd/>
            </a:ln>
          </p:spPr>
          <p:txBody>
            <a:bodyPr wrap="square">
              <a:spAutoFit/>
            </a:bodyPr>
            <a:lstStyle/>
            <a:p>
              <a:pPr eaLnBrk="0" hangingPunct="0">
                <a:spcBef>
                  <a:spcPct val="50000"/>
                </a:spcBef>
              </a:pPr>
              <a:r>
                <a:rPr lang="en-US" b="1" dirty="0"/>
                <a:t>Severe</a:t>
              </a:r>
            </a:p>
          </p:txBody>
        </p:sp>
      </p:grpSp>
      <p:sp>
        <p:nvSpPr>
          <p:cNvPr id="2" name="Oval 1"/>
          <p:cNvSpPr/>
          <p:nvPr/>
        </p:nvSpPr>
        <p:spPr>
          <a:xfrm>
            <a:off x="1352551" y="5101189"/>
            <a:ext cx="6019799" cy="855664"/>
          </a:xfrm>
          <a:prstGeom prst="ellipse">
            <a:avLst/>
          </a:prstGeom>
          <a:solidFill>
            <a:srgbClr val="74C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FATIGUE</a:t>
            </a:r>
          </a:p>
        </p:txBody>
      </p:sp>
      <p:sp>
        <p:nvSpPr>
          <p:cNvPr id="19" name="Rectangle 18"/>
          <p:cNvSpPr/>
          <p:nvPr/>
        </p:nvSpPr>
        <p:spPr>
          <a:xfrm>
            <a:off x="2363401" y="6311899"/>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163224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Select, Obtain and Administer Neuro-</a:t>
            </a:r>
            <a:r>
              <a:rPr lang="en-US" dirty="0" err="1"/>
              <a:t>QoL</a:t>
            </a:r>
            <a:r>
              <a:rPr lang="en-US" dirty="0"/>
              <a:t> Measures</a:t>
            </a:r>
          </a:p>
        </p:txBody>
      </p:sp>
      <p:sp>
        <p:nvSpPr>
          <p:cNvPr id="5" name="Text Placeholder 4"/>
          <p:cNvSpPr>
            <a:spLocks noGrp="1"/>
          </p:cNvSpPr>
          <p:nvPr>
            <p:ph type="body" idx="1"/>
          </p:nvPr>
        </p:nvSpPr>
        <p:spPr/>
        <p:txBody>
          <a:bodyPr/>
          <a:lstStyle/>
          <a:p>
            <a:endParaRPr lang="en-US" dirty="0"/>
          </a:p>
        </p:txBody>
      </p:sp>
      <p:sp>
        <p:nvSpPr>
          <p:cNvPr id="6" name="Rectangle 5"/>
          <p:cNvSpPr/>
          <p:nvPr/>
        </p:nvSpPr>
        <p:spPr>
          <a:xfrm>
            <a:off x="2359418" y="6256205"/>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Tree>
    <p:extLst>
      <p:ext uri="{BB962C8B-B14F-4D97-AF65-F5344CB8AC3E}">
        <p14:creationId xmlns:p14="http://schemas.microsoft.com/office/powerpoint/2010/main" val="316284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365126"/>
            <a:ext cx="8442779" cy="1325563"/>
          </a:xfrm>
        </p:spPr>
        <p:txBody>
          <a:bodyPr/>
          <a:lstStyle/>
          <a:p>
            <a:r>
              <a:rPr lang="en-US" dirty="0"/>
              <a:t>Neuro-</a:t>
            </a:r>
            <a:r>
              <a:rPr lang="en-US" dirty="0" err="1"/>
              <a:t>QoL</a:t>
            </a:r>
            <a:r>
              <a:rPr lang="en-US" dirty="0"/>
              <a:t> is at HealthMeasures.net</a:t>
            </a:r>
            <a:br>
              <a:rPr lang="en-US" dirty="0"/>
            </a:br>
            <a:r>
              <a:rPr lang="en-US" sz="1600" dirty="0"/>
              <a:t>Official information &amp; distribution center for PROMIS, Neuro-</a:t>
            </a:r>
            <a:r>
              <a:rPr lang="en-US" sz="1600" dirty="0" err="1"/>
              <a:t>QoL</a:t>
            </a:r>
            <a:r>
              <a:rPr lang="en-US" sz="1600" dirty="0"/>
              <a:t>, NIH Toolbox &amp; ASCQ-Me</a:t>
            </a:r>
            <a:endParaRPr lang="en-US" dirty="0"/>
          </a:p>
        </p:txBody>
      </p:sp>
      <p:sp>
        <p:nvSpPr>
          <p:cNvPr id="6" name="TextBox 5"/>
          <p:cNvSpPr txBox="1"/>
          <p:nvPr/>
        </p:nvSpPr>
        <p:spPr>
          <a:xfrm>
            <a:off x="704151" y="1861572"/>
            <a:ext cx="2499921" cy="2062103"/>
          </a:xfrm>
          <a:prstGeom prst="rect">
            <a:avLst/>
          </a:prstGeom>
          <a:solidFill>
            <a:srgbClr val="74C7FF"/>
          </a:solidFill>
        </p:spPr>
        <p:txBody>
          <a:bodyPr wrap="square" rtlCol="0">
            <a:spAutoFit/>
          </a:bodyPr>
          <a:lstStyle/>
          <a:p>
            <a:r>
              <a:rPr lang="en-US" sz="1600" b="1" dirty="0"/>
              <a:t>Search &amp; View Measures: </a:t>
            </a:r>
            <a:r>
              <a:rPr lang="en-US" sz="1600" dirty="0"/>
              <a:t> Download free, respondent- ready PDFs of Neuro-</a:t>
            </a:r>
            <a:r>
              <a:rPr lang="en-US" sz="1600" dirty="0" err="1"/>
              <a:t>QoL</a:t>
            </a:r>
            <a:r>
              <a:rPr lang="en-US" sz="1600" dirty="0"/>
              <a:t> measures. Many measures available, all searchable by domain, preferred measure type, language, and more.</a:t>
            </a:r>
          </a:p>
        </p:txBody>
      </p:sp>
      <p:sp>
        <p:nvSpPr>
          <p:cNvPr id="7" name="TextBox 6"/>
          <p:cNvSpPr txBox="1"/>
          <p:nvPr/>
        </p:nvSpPr>
        <p:spPr>
          <a:xfrm>
            <a:off x="704151" y="4020625"/>
            <a:ext cx="2499921" cy="1846659"/>
          </a:xfrm>
          <a:prstGeom prst="rect">
            <a:avLst/>
          </a:prstGeom>
          <a:solidFill>
            <a:srgbClr val="C2DB6A"/>
          </a:solidFill>
        </p:spPr>
        <p:txBody>
          <a:bodyPr wrap="square" rtlCol="0">
            <a:spAutoFit/>
          </a:bodyPr>
          <a:lstStyle/>
          <a:p>
            <a:r>
              <a:rPr lang="en-US" sz="1600" b="1" dirty="0"/>
              <a:t>Explore </a:t>
            </a:r>
            <a:r>
              <a:rPr lang="en-US" sz="1600" b="1"/>
              <a:t>Measurement Systems:</a:t>
            </a:r>
            <a:endParaRPr lang="en-US" sz="1600" b="1" dirty="0"/>
          </a:p>
          <a:p>
            <a:r>
              <a:rPr lang="en-US" sz="1600" dirty="0"/>
              <a:t>Free guides to help you select Neuro-</a:t>
            </a:r>
            <a:r>
              <a:rPr lang="en-US" sz="1600" dirty="0" err="1"/>
              <a:t>QoL</a:t>
            </a:r>
            <a:r>
              <a:rPr lang="en-US" sz="1600" dirty="0"/>
              <a:t> measures for specific uses or patient populations (e.g., stroke)</a:t>
            </a:r>
          </a:p>
          <a:p>
            <a:endParaRPr lang="en-US" dirty="0"/>
          </a:p>
        </p:txBody>
      </p:sp>
      <p:sp>
        <p:nvSpPr>
          <p:cNvPr id="10" name="Rectangle 9"/>
          <p:cNvSpPr/>
          <p:nvPr/>
        </p:nvSpPr>
        <p:spPr>
          <a:xfrm>
            <a:off x="2417428" y="6312821"/>
            <a:ext cx="3214406" cy="369332"/>
          </a:xfrm>
          <a:prstGeom prst="rect">
            <a:avLst/>
          </a:prstGeom>
        </p:spPr>
        <p:txBody>
          <a:bodyPr wrap="none">
            <a:spAutoFit/>
          </a:bodyPr>
          <a:lstStyle/>
          <a:p>
            <a:r>
              <a:rPr lang="en-US" u="sng" dirty="0">
                <a:solidFill>
                  <a:srgbClr val="002060"/>
                </a:solidFill>
              </a:rPr>
              <a:t>HealthMeasures.net/Neuro-</a:t>
            </a:r>
            <a:r>
              <a:rPr lang="en-US" u="sng" dirty="0" err="1">
                <a:solidFill>
                  <a:srgbClr val="002060"/>
                </a:solidFill>
              </a:rPr>
              <a:t>QoL</a:t>
            </a:r>
            <a:endParaRPr lang="en-US" u="sng" dirty="0">
              <a:solidFill>
                <a:srgbClr val="002060"/>
              </a:solidFill>
            </a:endParaRPr>
          </a:p>
        </p:txBody>
      </p:sp>
      <p:sp>
        <p:nvSpPr>
          <p:cNvPr id="12" name="Rectangle 11">
            <a:extLst>
              <a:ext uri="{FF2B5EF4-FFF2-40B4-BE49-F238E27FC236}">
                <a16:creationId xmlns:a16="http://schemas.microsoft.com/office/drawing/2014/main" id="{6EE66F41-6D7D-4014-A2AE-75D4C81867E7}"/>
              </a:ext>
            </a:extLst>
          </p:cNvPr>
          <p:cNvSpPr/>
          <p:nvPr/>
        </p:nvSpPr>
        <p:spPr>
          <a:xfrm>
            <a:off x="5435458" y="2322325"/>
            <a:ext cx="711200" cy="570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A7894E-1120-4768-B52B-F8E7DA6D93B0}"/>
              </a:ext>
            </a:extLst>
          </p:cNvPr>
          <p:cNvSpPr/>
          <p:nvPr/>
        </p:nvSpPr>
        <p:spPr>
          <a:xfrm>
            <a:off x="6201976" y="2322324"/>
            <a:ext cx="930982" cy="5701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text, person, person, screenshot&#10;&#10;Description automatically generated">
            <a:extLst>
              <a:ext uri="{FF2B5EF4-FFF2-40B4-BE49-F238E27FC236}">
                <a16:creationId xmlns:a16="http://schemas.microsoft.com/office/drawing/2014/main" id="{138CE31A-0675-48DE-89A6-CE0E9D69D6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476"/>
          <a:stretch/>
        </p:blipFill>
        <p:spPr>
          <a:xfrm>
            <a:off x="3314033" y="1861572"/>
            <a:ext cx="5665250" cy="2542450"/>
          </a:xfrm>
        </p:spPr>
      </p:pic>
    </p:spTree>
    <p:extLst>
      <p:ext uri="{BB962C8B-B14F-4D97-AF65-F5344CB8AC3E}">
        <p14:creationId xmlns:p14="http://schemas.microsoft.com/office/powerpoint/2010/main" val="2246641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B60F2367C9AE4792566EA7BA425030" ma:contentTypeVersion="12" ma:contentTypeDescription="Create a new document." ma:contentTypeScope="" ma:versionID="70f6e553a582018417f92d47ea366ebd">
  <xsd:schema xmlns:xsd="http://www.w3.org/2001/XMLSchema" xmlns:xs="http://www.w3.org/2001/XMLSchema" xmlns:p="http://schemas.microsoft.com/office/2006/metadata/properties" xmlns:ns2="0a7594b9-2920-4b62-9431-a7a2407030c9" xmlns:ns3="4e68e6e8-fc53-4f24-8f4d-1674e1525be9" targetNamespace="http://schemas.microsoft.com/office/2006/metadata/properties" ma:root="true" ma:fieldsID="e900b30cd0137bd2694b4d49b50d68ed" ns2:_="" ns3:_="">
    <xsd:import namespace="0a7594b9-2920-4b62-9431-a7a2407030c9"/>
    <xsd:import namespace="4e68e6e8-fc53-4f24-8f4d-1674e1525be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7594b9-2920-4b62-9431-a7a2407030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68e6e8-fc53-4f24-8f4d-1674e1525b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4BF432-8159-4D31-886C-64DC208CB4F3}">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purl.org/dc/terms/"/>
    <ds:schemaRef ds:uri="http://www.w3.org/XML/1998/namespace"/>
  </ds:schemaRefs>
</ds:datastoreItem>
</file>

<file path=customXml/itemProps2.xml><?xml version="1.0" encoding="utf-8"?>
<ds:datastoreItem xmlns:ds="http://schemas.openxmlformats.org/officeDocument/2006/customXml" ds:itemID="{BB229430-2DD7-4B2A-8AB7-FC4C4389BE96}"/>
</file>

<file path=customXml/itemProps3.xml><?xml version="1.0" encoding="utf-8"?>
<ds:datastoreItem xmlns:ds="http://schemas.openxmlformats.org/officeDocument/2006/customXml" ds:itemID="{98FA6AD1-40E3-40FF-9B4A-13C631CD97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3836</TotalTime>
  <Words>1108</Words>
  <Application>Microsoft Office PowerPoint</Application>
  <PresentationFormat>On-screen Show (4:3)</PresentationFormat>
  <Paragraphs>130</Paragraphs>
  <Slides>19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Introduction to Neuro-QoL</vt:lpstr>
      <vt:lpstr>What is Neuro-QoL™? Quality of Life in Neurological Disorders</vt:lpstr>
      <vt:lpstr>Components of Neuro-QoL</vt:lpstr>
      <vt:lpstr>Neuro-QoL Measure Types</vt:lpstr>
      <vt:lpstr>Domains for Adult Assessment</vt:lpstr>
      <vt:lpstr>Domains for Pediatric Assessment</vt:lpstr>
      <vt:lpstr>Based on Item Response Theory (IRT)</vt:lpstr>
      <vt:lpstr>Select, Obtain and Administer Neuro-QoL Measures</vt:lpstr>
      <vt:lpstr>Neuro-QoL is at HealthMeasures.net Official information &amp; distribution center for PROMIS, Neuro-QoL, NIH Toolbox &amp; ASCQ-Me</vt:lpstr>
      <vt:lpstr>Administration &amp; Data Collection</vt:lpstr>
      <vt:lpstr>Proxy Respondents </vt:lpstr>
      <vt:lpstr>Score and Interpret Neuro-QoL Measures</vt:lpstr>
      <vt:lpstr>Neuro-QoL Scoring Options</vt:lpstr>
      <vt:lpstr>Understanding Neuro-QoL Scores</vt:lpstr>
      <vt:lpstr>Neuro-QoL Score Ranges</vt:lpstr>
      <vt:lpstr>Neuro-QoL at Work</vt:lpstr>
      <vt:lpstr>Examples of Neuro-QoL at Work in Clinical Practice &amp; Quality of Care</vt:lpstr>
      <vt:lpstr>Examples of Neuro-QoL at Work in Clinical Research</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 E Rothrock</dc:creator>
  <cp:lastModifiedBy>Elijah Patten</cp:lastModifiedBy>
  <cp:revision>111</cp:revision>
  <dcterms:created xsi:type="dcterms:W3CDTF">2016-08-31T18:46:29Z</dcterms:created>
  <dcterms:modified xsi:type="dcterms:W3CDTF">2022-02-03T21:45:59Z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0x0101004DB60F2367C9AE4792566EA7BA425030</vt:lpwstr>
  </property>
  <property fmtid="{D5CDD505-2E9C-101B-9397-08002B2CF9AE}" pid="3" name="Order">
    <vt:r8>19300</vt:r8>
  </property>
</Properties>
</file>